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4" r:id="rId2"/>
    <p:sldId id="257" r:id="rId3"/>
    <p:sldId id="265" r:id="rId4"/>
    <p:sldId id="266" r:id="rId5"/>
    <p:sldId id="268" r:id="rId6"/>
    <p:sldId id="269" r:id="rId7"/>
    <p:sldId id="275" r:id="rId8"/>
    <p:sldId id="313" r:id="rId9"/>
    <p:sldId id="314" r:id="rId10"/>
    <p:sldId id="315" r:id="rId11"/>
    <p:sldId id="278" r:id="rId12"/>
    <p:sldId id="280" r:id="rId13"/>
    <p:sldId id="281" r:id="rId14"/>
    <p:sldId id="282" r:id="rId15"/>
    <p:sldId id="283" r:id="rId16"/>
    <p:sldId id="284" r:id="rId17"/>
    <p:sldId id="285" r:id="rId18"/>
    <p:sldId id="286" r:id="rId19"/>
    <p:sldId id="290"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8AB08C-1532-4CFA-B852-5871778BAC3A}" type="doc">
      <dgm:prSet loTypeId="urn:microsoft.com/office/officeart/2005/8/layout/radial3" loCatId="relationship" qsTypeId="urn:microsoft.com/office/officeart/2005/8/quickstyle/simple3" qsCatId="simple" csTypeId="urn:microsoft.com/office/officeart/2005/8/colors/colorful5" csCatId="colorful" phldr="1"/>
      <dgm:spPr/>
      <dgm:t>
        <a:bodyPr/>
        <a:lstStyle/>
        <a:p>
          <a:endParaRPr lang="en-US"/>
        </a:p>
      </dgm:t>
    </dgm:pt>
    <dgm:pt modelId="{27E1A4DE-E4F6-4868-9CBE-42B5CDF8C6A2}">
      <dgm:prSet phldrT="[Text]" custT="1"/>
      <dgm:spPr>
        <a:solidFill>
          <a:schemeClr val="accent6">
            <a:lumMod val="20000"/>
            <a:lumOff val="80000"/>
          </a:schemeClr>
        </a:solidFill>
        <a:ln w="28575">
          <a:solidFill>
            <a:schemeClr val="accent6">
              <a:lumMod val="75000"/>
            </a:schemeClr>
          </a:solidFill>
        </a:ln>
      </dgm:spPr>
      <dgm:t>
        <a:bodyPr/>
        <a:lstStyle/>
        <a:p>
          <a:endParaRPr lang="en-US" sz="1100" dirty="0"/>
        </a:p>
        <a:p>
          <a:endParaRPr lang="en-US" sz="1100" dirty="0"/>
        </a:p>
        <a:p>
          <a:endParaRPr lang="en-US" sz="1600" b="1" dirty="0"/>
        </a:p>
        <a:p>
          <a:r>
            <a:rPr lang="en-US" sz="1800" b="1" dirty="0">
              <a:solidFill>
                <a:schemeClr val="tx1"/>
              </a:solidFill>
              <a:latin typeface="Franklin Gothic Book" panose="020B0503020102020204" pitchFamily="34" charset="0"/>
            </a:rPr>
            <a:t>Solution:</a:t>
          </a:r>
          <a:br>
            <a:rPr lang="en-US" sz="1600" b="1" dirty="0">
              <a:solidFill>
                <a:schemeClr val="tx1"/>
              </a:solidFill>
              <a:latin typeface="Franklin Gothic Book" panose="020B0503020102020204" pitchFamily="34" charset="0"/>
            </a:rPr>
          </a:br>
          <a:r>
            <a:rPr lang="en-US" sz="1600" dirty="0">
              <a:solidFill>
                <a:schemeClr val="tx1"/>
              </a:solidFill>
              <a:latin typeface="Franklin Gothic Book" panose="020B0503020102020204" pitchFamily="34" charset="0"/>
            </a:rPr>
            <a:t>Improving resilience to climate change of communities and the ecosystems in the </a:t>
          </a:r>
          <a:r>
            <a:rPr lang="en-US" sz="1600" b="1" dirty="0" err="1">
              <a:solidFill>
                <a:schemeClr val="tx1"/>
              </a:solidFill>
              <a:latin typeface="Franklin Gothic Book" panose="020B0503020102020204" pitchFamily="34" charset="0"/>
            </a:rPr>
            <a:t>Panj</a:t>
          </a:r>
          <a:r>
            <a:rPr lang="en-US" sz="1600" b="1" dirty="0">
              <a:solidFill>
                <a:schemeClr val="tx1"/>
              </a:solidFill>
              <a:latin typeface="Franklin Gothic Book" panose="020B0503020102020204" pitchFamily="34" charset="0"/>
            </a:rPr>
            <a:t>-Amu River Basin </a:t>
          </a:r>
          <a:r>
            <a:rPr lang="en-US" sz="1600" dirty="0">
              <a:solidFill>
                <a:schemeClr val="tx1"/>
              </a:solidFill>
              <a:latin typeface="Franklin Gothic Book" panose="020B0503020102020204" pitchFamily="34" charset="0"/>
            </a:rPr>
            <a:t>and the sustainability of their use for the benefit of rural communities  </a:t>
          </a:r>
        </a:p>
      </dgm:t>
    </dgm:pt>
    <dgm:pt modelId="{34AA41D3-C8C5-4B01-ADF5-8F297CF7F53D}" type="parTrans" cxnId="{C1ADB864-8027-4279-804C-6A8E1D08245B}">
      <dgm:prSet/>
      <dgm:spPr/>
      <dgm:t>
        <a:bodyPr/>
        <a:lstStyle/>
        <a:p>
          <a:endParaRPr lang="en-US"/>
        </a:p>
      </dgm:t>
    </dgm:pt>
    <dgm:pt modelId="{6BE39155-D9E5-4A1C-B14F-EE4CCBDBDC25}" type="sibTrans" cxnId="{C1ADB864-8027-4279-804C-6A8E1D08245B}">
      <dgm:prSet/>
      <dgm:spPr/>
      <dgm:t>
        <a:bodyPr/>
        <a:lstStyle/>
        <a:p>
          <a:endParaRPr lang="en-US"/>
        </a:p>
      </dgm:t>
    </dgm:pt>
    <dgm:pt modelId="{2BEE3107-1A00-4ADD-9A8D-3635F59C7FE9}">
      <dgm:prSet phldrT="[Text]" custT="1"/>
      <dgm:spPr>
        <a:solidFill>
          <a:schemeClr val="accent2">
            <a:lumMod val="40000"/>
            <a:lumOff val="60000"/>
            <a:alpha val="50000"/>
          </a:schemeClr>
        </a:solidFill>
        <a:ln w="31750">
          <a:solidFill>
            <a:schemeClr val="accent2">
              <a:lumMod val="75000"/>
            </a:schemeClr>
          </a:solidFill>
        </a:ln>
      </dgm:spPr>
      <dgm:t>
        <a:bodyPr/>
        <a:lstStyle/>
        <a:p>
          <a:r>
            <a:rPr lang="en-US" sz="1600" b="1" dirty="0">
              <a:latin typeface="Franklin Gothic Book" panose="020B0503020102020204" pitchFamily="34" charset="0"/>
            </a:rPr>
            <a:t>Problem 1:</a:t>
          </a:r>
          <a:br>
            <a:rPr lang="en-US" sz="1400" b="1" dirty="0">
              <a:latin typeface="Franklin Gothic Book" panose="020B0503020102020204" pitchFamily="34" charset="0"/>
            </a:rPr>
          </a:br>
          <a:r>
            <a:rPr lang="en-US" sz="1400" i="1" dirty="0">
              <a:latin typeface="Franklin Gothic Book" panose="020B0503020102020204" pitchFamily="34" charset="0"/>
            </a:rPr>
            <a:t>Lack of knowledge on climate change </a:t>
          </a:r>
        </a:p>
      </dgm:t>
    </dgm:pt>
    <dgm:pt modelId="{7531C5F8-7A91-4F97-BCC7-EB8915AD5C4F}" type="parTrans" cxnId="{299D24C0-EC1D-4652-AEF1-594E22EEB1AF}">
      <dgm:prSet/>
      <dgm:spPr/>
      <dgm:t>
        <a:bodyPr/>
        <a:lstStyle/>
        <a:p>
          <a:endParaRPr lang="en-US"/>
        </a:p>
      </dgm:t>
    </dgm:pt>
    <dgm:pt modelId="{60805E55-4720-46AD-8E6E-6B8DA43C8CD5}" type="sibTrans" cxnId="{299D24C0-EC1D-4652-AEF1-594E22EEB1AF}">
      <dgm:prSet/>
      <dgm:spPr/>
      <dgm:t>
        <a:bodyPr/>
        <a:lstStyle/>
        <a:p>
          <a:endParaRPr lang="en-US"/>
        </a:p>
      </dgm:t>
    </dgm:pt>
    <dgm:pt modelId="{3D1F1604-4602-4F0D-AF40-09A74DB3DA1A}">
      <dgm:prSet phldrT="[Text]" custT="1"/>
      <dgm:spPr>
        <a:solidFill>
          <a:schemeClr val="accent5">
            <a:lumMod val="20000"/>
            <a:lumOff val="80000"/>
            <a:alpha val="50000"/>
          </a:schemeClr>
        </a:solidFill>
        <a:ln w="31750">
          <a:solidFill>
            <a:schemeClr val="accent1">
              <a:lumMod val="75000"/>
            </a:schemeClr>
          </a:solidFill>
        </a:ln>
      </dgm:spPr>
      <dgm:t>
        <a:bodyPr/>
        <a:lstStyle/>
        <a:p>
          <a:r>
            <a:rPr lang="en-US" sz="1600" b="1" dirty="0">
              <a:latin typeface="Franklin Gothic Book" panose="020B0503020102020204" pitchFamily="34" charset="0"/>
            </a:rPr>
            <a:t>Problem 2:</a:t>
          </a:r>
          <a:br>
            <a:rPr lang="en-US" sz="1400" b="1" dirty="0">
              <a:latin typeface="Franklin Gothic Book" panose="020B0503020102020204" pitchFamily="34" charset="0"/>
            </a:rPr>
          </a:br>
          <a:r>
            <a:rPr lang="en-US" sz="1400" b="0" i="1" dirty="0">
              <a:latin typeface="Franklin Gothic Book" panose="020B0503020102020204" pitchFamily="34" charset="0"/>
            </a:rPr>
            <a:t>U</a:t>
          </a:r>
          <a:r>
            <a:rPr lang="en-US" sz="1400" i="1" dirty="0">
              <a:latin typeface="Franklin Gothic Book" panose="020B0503020102020204" pitchFamily="34" charset="0"/>
            </a:rPr>
            <a:t>nsustainable use and poor management of natural resources</a:t>
          </a:r>
        </a:p>
      </dgm:t>
    </dgm:pt>
    <dgm:pt modelId="{E5176F78-A617-4718-B5AA-34640989F552}" type="parTrans" cxnId="{A56662AD-221E-4F18-9A16-83BAF81753A9}">
      <dgm:prSet/>
      <dgm:spPr/>
      <dgm:t>
        <a:bodyPr/>
        <a:lstStyle/>
        <a:p>
          <a:endParaRPr lang="en-US"/>
        </a:p>
      </dgm:t>
    </dgm:pt>
    <dgm:pt modelId="{72DDB5E4-98F6-4EAE-B956-C8FDF7A384F7}" type="sibTrans" cxnId="{A56662AD-221E-4F18-9A16-83BAF81753A9}">
      <dgm:prSet/>
      <dgm:spPr/>
      <dgm:t>
        <a:bodyPr/>
        <a:lstStyle/>
        <a:p>
          <a:endParaRPr lang="en-US"/>
        </a:p>
      </dgm:t>
    </dgm:pt>
    <dgm:pt modelId="{5A6357D3-479B-4569-A703-F2CFC2B31C05}">
      <dgm:prSet phldrT="[Text]" custT="1"/>
      <dgm:spPr>
        <a:solidFill>
          <a:schemeClr val="accent4">
            <a:lumMod val="40000"/>
            <a:lumOff val="60000"/>
            <a:alpha val="50000"/>
          </a:schemeClr>
        </a:solidFill>
        <a:ln w="28575">
          <a:solidFill>
            <a:schemeClr val="accent4">
              <a:lumMod val="60000"/>
              <a:lumOff val="40000"/>
            </a:schemeClr>
          </a:solidFill>
        </a:ln>
      </dgm:spPr>
      <dgm:t>
        <a:bodyPr/>
        <a:lstStyle/>
        <a:p>
          <a:r>
            <a:rPr lang="en-US" sz="1600" b="1" dirty="0">
              <a:latin typeface="Franklin Gothic Book" panose="020B0503020102020204" pitchFamily="34" charset="0"/>
            </a:rPr>
            <a:t>Problem 3:</a:t>
          </a:r>
          <a:br>
            <a:rPr lang="en-US" sz="1400" b="1" dirty="0">
              <a:latin typeface="Franklin Gothic Book" panose="020B0503020102020204" pitchFamily="34" charset="0"/>
            </a:rPr>
          </a:br>
          <a:r>
            <a:rPr lang="en-US" sz="1400" b="0" i="1" dirty="0">
              <a:latin typeface="Franklin Gothic Book" panose="020B0503020102020204" pitchFamily="34" charset="0"/>
            </a:rPr>
            <a:t>Inefficient use of energy and poor supply of renewable energy in rural areas</a:t>
          </a:r>
        </a:p>
      </dgm:t>
    </dgm:pt>
    <dgm:pt modelId="{A76365E8-2421-4B56-BE6E-9EABCF88A177}" type="parTrans" cxnId="{6D2986AD-9323-475C-BCFA-6DE1F3CD87DC}">
      <dgm:prSet/>
      <dgm:spPr/>
      <dgm:t>
        <a:bodyPr/>
        <a:lstStyle/>
        <a:p>
          <a:endParaRPr lang="en-US"/>
        </a:p>
      </dgm:t>
    </dgm:pt>
    <dgm:pt modelId="{97B2E94A-AD7D-4086-86DB-0CEAD71395F4}" type="sibTrans" cxnId="{6D2986AD-9323-475C-BCFA-6DE1F3CD87DC}">
      <dgm:prSet/>
      <dgm:spPr/>
      <dgm:t>
        <a:bodyPr/>
        <a:lstStyle/>
        <a:p>
          <a:endParaRPr lang="en-US"/>
        </a:p>
      </dgm:t>
    </dgm:pt>
    <dgm:pt modelId="{27162FD4-CE2A-4E00-9E3A-0300A380B345}" type="pres">
      <dgm:prSet presAssocID="{E38AB08C-1532-4CFA-B852-5871778BAC3A}" presName="composite" presStyleCnt="0">
        <dgm:presLayoutVars>
          <dgm:chMax val="1"/>
          <dgm:dir/>
          <dgm:resizeHandles val="exact"/>
        </dgm:presLayoutVars>
      </dgm:prSet>
      <dgm:spPr/>
    </dgm:pt>
    <dgm:pt modelId="{12EB1F4F-9BF7-48E3-9C8D-FB7ABFAA48BD}" type="pres">
      <dgm:prSet presAssocID="{E38AB08C-1532-4CFA-B852-5871778BAC3A}" presName="radial" presStyleCnt="0">
        <dgm:presLayoutVars>
          <dgm:animLvl val="ctr"/>
        </dgm:presLayoutVars>
      </dgm:prSet>
      <dgm:spPr/>
    </dgm:pt>
    <dgm:pt modelId="{6A0706B6-89D3-4784-99F9-6CC1405402C1}" type="pres">
      <dgm:prSet presAssocID="{27E1A4DE-E4F6-4868-9CBE-42B5CDF8C6A2}" presName="centerShape" presStyleLbl="vennNode1" presStyleIdx="0" presStyleCnt="4" custScaleX="115953" custScaleY="80289" custLinFactNeighborX="-174" custLinFactNeighborY="-21640"/>
      <dgm:spPr>
        <a:prstGeom prst="flowChartMerge">
          <a:avLst/>
        </a:prstGeom>
      </dgm:spPr>
    </dgm:pt>
    <dgm:pt modelId="{2F9B49BB-F1C9-4F87-BBDC-DC384BC111B8}" type="pres">
      <dgm:prSet presAssocID="{2BEE3107-1A00-4ADD-9A8D-3635F59C7FE9}" presName="node" presStyleLbl="vennNode1" presStyleIdx="1" presStyleCnt="4" custScaleX="93486" custScaleY="93486" custRadScaleRad="151802" custRadScaleInc="-43155">
        <dgm:presLayoutVars>
          <dgm:bulletEnabled val="1"/>
        </dgm:presLayoutVars>
      </dgm:prSet>
      <dgm:spPr/>
    </dgm:pt>
    <dgm:pt modelId="{FDBD939B-E848-410A-A881-B4E70226DDED}" type="pres">
      <dgm:prSet presAssocID="{3D1F1604-4602-4F0D-AF40-09A74DB3DA1A}" presName="node" presStyleLbl="vennNode1" presStyleIdx="2" presStyleCnt="4" custScaleX="93486" custScaleY="93486" custRadScaleRad="149158" custRadScaleInc="-56709">
        <dgm:presLayoutVars>
          <dgm:bulletEnabled val="1"/>
        </dgm:presLayoutVars>
      </dgm:prSet>
      <dgm:spPr/>
    </dgm:pt>
    <dgm:pt modelId="{522698AA-A7B5-46B2-BCC6-91D13A878265}" type="pres">
      <dgm:prSet presAssocID="{5A6357D3-479B-4569-A703-F2CFC2B31C05}" presName="node" presStyleLbl="vennNode1" presStyleIdx="3" presStyleCnt="4" custScaleX="93486" custScaleY="93486" custRadScaleRad="49535" custRadScaleInc="-50437">
        <dgm:presLayoutVars>
          <dgm:bulletEnabled val="1"/>
        </dgm:presLayoutVars>
      </dgm:prSet>
      <dgm:spPr/>
    </dgm:pt>
  </dgm:ptLst>
  <dgm:cxnLst>
    <dgm:cxn modelId="{6998203F-7C73-452B-AC1A-F0DF8C27C590}" type="presOf" srcId="{3D1F1604-4602-4F0D-AF40-09A74DB3DA1A}" destId="{FDBD939B-E848-410A-A881-B4E70226DDED}" srcOrd="0" destOrd="0" presId="urn:microsoft.com/office/officeart/2005/8/layout/radial3"/>
    <dgm:cxn modelId="{C1ADB864-8027-4279-804C-6A8E1D08245B}" srcId="{E38AB08C-1532-4CFA-B852-5871778BAC3A}" destId="{27E1A4DE-E4F6-4868-9CBE-42B5CDF8C6A2}" srcOrd="0" destOrd="0" parTransId="{34AA41D3-C8C5-4B01-ADF5-8F297CF7F53D}" sibTransId="{6BE39155-D9E5-4A1C-B14F-EE4CCBDBDC25}"/>
    <dgm:cxn modelId="{0A50179E-C24E-448C-94FA-B14CA3820FFE}" type="presOf" srcId="{E38AB08C-1532-4CFA-B852-5871778BAC3A}" destId="{27162FD4-CE2A-4E00-9E3A-0300A380B345}" srcOrd="0" destOrd="0" presId="urn:microsoft.com/office/officeart/2005/8/layout/radial3"/>
    <dgm:cxn modelId="{62EA82A9-38A4-4DE9-AA88-7A8D4165AC22}" type="presOf" srcId="{27E1A4DE-E4F6-4868-9CBE-42B5CDF8C6A2}" destId="{6A0706B6-89D3-4784-99F9-6CC1405402C1}" srcOrd="0" destOrd="0" presId="urn:microsoft.com/office/officeart/2005/8/layout/radial3"/>
    <dgm:cxn modelId="{A56662AD-221E-4F18-9A16-83BAF81753A9}" srcId="{27E1A4DE-E4F6-4868-9CBE-42B5CDF8C6A2}" destId="{3D1F1604-4602-4F0D-AF40-09A74DB3DA1A}" srcOrd="1" destOrd="0" parTransId="{E5176F78-A617-4718-B5AA-34640989F552}" sibTransId="{72DDB5E4-98F6-4EAE-B956-C8FDF7A384F7}"/>
    <dgm:cxn modelId="{6D2986AD-9323-475C-BCFA-6DE1F3CD87DC}" srcId="{27E1A4DE-E4F6-4868-9CBE-42B5CDF8C6A2}" destId="{5A6357D3-479B-4569-A703-F2CFC2B31C05}" srcOrd="2" destOrd="0" parTransId="{A76365E8-2421-4B56-BE6E-9EABCF88A177}" sibTransId="{97B2E94A-AD7D-4086-86DB-0CEAD71395F4}"/>
    <dgm:cxn modelId="{299D24C0-EC1D-4652-AEF1-594E22EEB1AF}" srcId="{27E1A4DE-E4F6-4868-9CBE-42B5CDF8C6A2}" destId="{2BEE3107-1A00-4ADD-9A8D-3635F59C7FE9}" srcOrd="0" destOrd="0" parTransId="{7531C5F8-7A91-4F97-BCC7-EB8915AD5C4F}" sibTransId="{60805E55-4720-46AD-8E6E-6B8DA43C8CD5}"/>
    <dgm:cxn modelId="{A0E589C7-8B9C-4EC7-9F8A-C7730ADA77BF}" type="presOf" srcId="{2BEE3107-1A00-4ADD-9A8D-3635F59C7FE9}" destId="{2F9B49BB-F1C9-4F87-BBDC-DC384BC111B8}" srcOrd="0" destOrd="0" presId="urn:microsoft.com/office/officeart/2005/8/layout/radial3"/>
    <dgm:cxn modelId="{CA3D74FC-D732-4E7A-9127-B71450205604}" type="presOf" srcId="{5A6357D3-479B-4569-A703-F2CFC2B31C05}" destId="{522698AA-A7B5-46B2-BCC6-91D13A878265}" srcOrd="0" destOrd="0" presId="urn:microsoft.com/office/officeart/2005/8/layout/radial3"/>
    <dgm:cxn modelId="{FABE99CF-683D-4B1F-ACE3-4ED1DE4AE814}" type="presParOf" srcId="{27162FD4-CE2A-4E00-9E3A-0300A380B345}" destId="{12EB1F4F-9BF7-48E3-9C8D-FB7ABFAA48BD}" srcOrd="0" destOrd="0" presId="urn:microsoft.com/office/officeart/2005/8/layout/radial3"/>
    <dgm:cxn modelId="{42E8933C-71C4-4A46-B3FE-777FAE84B7AB}" type="presParOf" srcId="{12EB1F4F-9BF7-48E3-9C8D-FB7ABFAA48BD}" destId="{6A0706B6-89D3-4784-99F9-6CC1405402C1}" srcOrd="0" destOrd="0" presId="urn:microsoft.com/office/officeart/2005/8/layout/radial3"/>
    <dgm:cxn modelId="{C06574D6-8B91-4C35-8F9D-582C0D33AAE9}" type="presParOf" srcId="{12EB1F4F-9BF7-48E3-9C8D-FB7ABFAA48BD}" destId="{2F9B49BB-F1C9-4F87-BBDC-DC384BC111B8}" srcOrd="1" destOrd="0" presId="urn:microsoft.com/office/officeart/2005/8/layout/radial3"/>
    <dgm:cxn modelId="{A9FFFBBA-9324-41B0-A2C7-41A6F9D01F99}" type="presParOf" srcId="{12EB1F4F-9BF7-48E3-9C8D-FB7ABFAA48BD}" destId="{FDBD939B-E848-410A-A881-B4E70226DDED}" srcOrd="2" destOrd="0" presId="urn:microsoft.com/office/officeart/2005/8/layout/radial3"/>
    <dgm:cxn modelId="{B1FF601A-9241-426A-A625-A1463713770E}" type="presParOf" srcId="{12EB1F4F-9BF7-48E3-9C8D-FB7ABFAA48BD}" destId="{522698AA-A7B5-46B2-BCC6-91D13A878265}"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706B6-89D3-4784-99F9-6CC1405402C1}">
      <dsp:nvSpPr>
        <dsp:cNvPr id="0" name=""/>
        <dsp:cNvSpPr/>
      </dsp:nvSpPr>
      <dsp:spPr>
        <a:xfrm>
          <a:off x="1602680" y="1035687"/>
          <a:ext cx="4090058" cy="2832067"/>
        </a:xfrm>
        <a:prstGeom prst="flowChartMerge">
          <a:avLst/>
        </a:prstGeom>
        <a:solidFill>
          <a:schemeClr val="accent6">
            <a:lumMod val="20000"/>
            <a:lumOff val="80000"/>
          </a:schemeClr>
        </a:solidFill>
        <a:ln w="28575">
          <a:solidFill>
            <a:schemeClr val="accent6">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endParaRPr lang="en-US" sz="1600" b="1" kern="1200" dirty="0"/>
        </a:p>
        <a:p>
          <a:pPr marL="0" lvl="0" indent="0" algn="ctr" defTabSz="488950">
            <a:lnSpc>
              <a:spcPct val="90000"/>
            </a:lnSpc>
            <a:spcBef>
              <a:spcPct val="0"/>
            </a:spcBef>
            <a:spcAft>
              <a:spcPct val="35000"/>
            </a:spcAft>
            <a:buNone/>
          </a:pPr>
          <a:r>
            <a:rPr lang="en-US" sz="1800" b="1" kern="1200" dirty="0">
              <a:solidFill>
                <a:schemeClr val="tx1"/>
              </a:solidFill>
              <a:latin typeface="Franklin Gothic Book" panose="020B0503020102020204" pitchFamily="34" charset="0"/>
            </a:rPr>
            <a:t>Solution:</a:t>
          </a:r>
          <a:br>
            <a:rPr lang="en-US" sz="1600" b="1" kern="1200" dirty="0">
              <a:solidFill>
                <a:schemeClr val="tx1"/>
              </a:solidFill>
              <a:latin typeface="Franklin Gothic Book" panose="020B0503020102020204" pitchFamily="34" charset="0"/>
            </a:rPr>
          </a:br>
          <a:r>
            <a:rPr lang="en-US" sz="1600" kern="1200" dirty="0">
              <a:solidFill>
                <a:schemeClr val="tx1"/>
              </a:solidFill>
              <a:latin typeface="Franklin Gothic Book" panose="020B0503020102020204" pitchFamily="34" charset="0"/>
            </a:rPr>
            <a:t>Improving resilience to climate change of communities and the ecosystems in the </a:t>
          </a:r>
          <a:r>
            <a:rPr lang="en-US" sz="1600" b="1" kern="1200" dirty="0" err="1">
              <a:solidFill>
                <a:schemeClr val="tx1"/>
              </a:solidFill>
              <a:latin typeface="Franklin Gothic Book" panose="020B0503020102020204" pitchFamily="34" charset="0"/>
            </a:rPr>
            <a:t>Panj</a:t>
          </a:r>
          <a:r>
            <a:rPr lang="en-US" sz="1600" b="1" kern="1200" dirty="0">
              <a:solidFill>
                <a:schemeClr val="tx1"/>
              </a:solidFill>
              <a:latin typeface="Franklin Gothic Book" panose="020B0503020102020204" pitchFamily="34" charset="0"/>
            </a:rPr>
            <a:t>-Amu River Basin </a:t>
          </a:r>
          <a:r>
            <a:rPr lang="en-US" sz="1600" kern="1200" dirty="0">
              <a:solidFill>
                <a:schemeClr val="tx1"/>
              </a:solidFill>
              <a:latin typeface="Franklin Gothic Book" panose="020B0503020102020204" pitchFamily="34" charset="0"/>
            </a:rPr>
            <a:t>and the sustainability of their use for the benefit of rural communities  </a:t>
          </a:r>
        </a:p>
      </dsp:txBody>
      <dsp:txXfrm>
        <a:off x="2625195" y="1035687"/>
        <a:ext cx="2045029" cy="1416034"/>
      </dsp:txXfrm>
    </dsp:sp>
    <dsp:sp modelId="{2F9B49BB-F1C9-4F87-BBDC-DC384BC111B8}">
      <dsp:nvSpPr>
        <dsp:cNvPr id="0" name=""/>
        <dsp:cNvSpPr/>
      </dsp:nvSpPr>
      <dsp:spPr>
        <a:xfrm>
          <a:off x="94178" y="465557"/>
          <a:ext cx="1648785" cy="1648785"/>
        </a:xfrm>
        <a:prstGeom prst="ellipse">
          <a:avLst/>
        </a:prstGeom>
        <a:solidFill>
          <a:schemeClr val="accent2">
            <a:lumMod val="40000"/>
            <a:lumOff val="60000"/>
            <a:alpha val="50000"/>
          </a:schemeClr>
        </a:solidFill>
        <a:ln w="31750">
          <a:solidFill>
            <a:schemeClr val="accent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Franklin Gothic Book" panose="020B0503020102020204" pitchFamily="34" charset="0"/>
            </a:rPr>
            <a:t>Problem 1:</a:t>
          </a:r>
          <a:br>
            <a:rPr lang="en-US" sz="1400" b="1" kern="1200" dirty="0">
              <a:latin typeface="Franklin Gothic Book" panose="020B0503020102020204" pitchFamily="34" charset="0"/>
            </a:rPr>
          </a:br>
          <a:r>
            <a:rPr lang="en-US" sz="1400" i="1" kern="1200" dirty="0">
              <a:latin typeface="Franklin Gothic Book" panose="020B0503020102020204" pitchFamily="34" charset="0"/>
            </a:rPr>
            <a:t>Lack of knowledge on climate change </a:t>
          </a:r>
        </a:p>
      </dsp:txBody>
      <dsp:txXfrm>
        <a:off x="335637" y="707016"/>
        <a:ext cx="1165867" cy="1165867"/>
      </dsp:txXfrm>
    </dsp:sp>
    <dsp:sp modelId="{FDBD939B-E848-410A-A881-B4E70226DDED}">
      <dsp:nvSpPr>
        <dsp:cNvPr id="0" name=""/>
        <dsp:cNvSpPr/>
      </dsp:nvSpPr>
      <dsp:spPr>
        <a:xfrm>
          <a:off x="5526775" y="510761"/>
          <a:ext cx="1648785" cy="1648785"/>
        </a:xfrm>
        <a:prstGeom prst="ellipse">
          <a:avLst/>
        </a:prstGeom>
        <a:solidFill>
          <a:schemeClr val="accent5">
            <a:lumMod val="20000"/>
            <a:lumOff val="80000"/>
            <a:alpha val="50000"/>
          </a:schemeClr>
        </a:solidFill>
        <a:ln w="31750">
          <a:solidFill>
            <a:schemeClr val="accent1">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Franklin Gothic Book" panose="020B0503020102020204" pitchFamily="34" charset="0"/>
            </a:rPr>
            <a:t>Problem 2:</a:t>
          </a:r>
          <a:br>
            <a:rPr lang="en-US" sz="1400" b="1" kern="1200" dirty="0">
              <a:latin typeface="Franklin Gothic Book" panose="020B0503020102020204" pitchFamily="34" charset="0"/>
            </a:rPr>
          </a:br>
          <a:r>
            <a:rPr lang="en-US" sz="1400" b="0" i="1" kern="1200" dirty="0">
              <a:latin typeface="Franklin Gothic Book" panose="020B0503020102020204" pitchFamily="34" charset="0"/>
            </a:rPr>
            <a:t>U</a:t>
          </a:r>
          <a:r>
            <a:rPr lang="en-US" sz="1400" i="1" kern="1200" dirty="0">
              <a:latin typeface="Franklin Gothic Book" panose="020B0503020102020204" pitchFamily="34" charset="0"/>
            </a:rPr>
            <a:t>nsustainable use and poor management of natural resources</a:t>
          </a:r>
        </a:p>
      </dsp:txBody>
      <dsp:txXfrm>
        <a:off x="5768234" y="752220"/>
        <a:ext cx="1165867" cy="1165867"/>
      </dsp:txXfrm>
    </dsp:sp>
    <dsp:sp modelId="{522698AA-A7B5-46B2-BCC6-91D13A878265}">
      <dsp:nvSpPr>
        <dsp:cNvPr id="0" name=""/>
        <dsp:cNvSpPr/>
      </dsp:nvSpPr>
      <dsp:spPr>
        <a:xfrm>
          <a:off x="2841707" y="3757260"/>
          <a:ext cx="1648785" cy="1648785"/>
        </a:xfrm>
        <a:prstGeom prst="ellipse">
          <a:avLst/>
        </a:prstGeom>
        <a:solidFill>
          <a:schemeClr val="accent4">
            <a:lumMod val="40000"/>
            <a:lumOff val="60000"/>
            <a:alpha val="50000"/>
          </a:schemeClr>
        </a:solidFill>
        <a:ln w="28575">
          <a:solidFill>
            <a:schemeClr val="accent4">
              <a:lumMod val="60000"/>
              <a:lumOff val="40000"/>
            </a:schemeClr>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Franklin Gothic Book" panose="020B0503020102020204" pitchFamily="34" charset="0"/>
            </a:rPr>
            <a:t>Problem 3:</a:t>
          </a:r>
          <a:br>
            <a:rPr lang="en-US" sz="1400" b="1" kern="1200" dirty="0">
              <a:latin typeface="Franklin Gothic Book" panose="020B0503020102020204" pitchFamily="34" charset="0"/>
            </a:rPr>
          </a:br>
          <a:r>
            <a:rPr lang="en-US" sz="1400" b="0" i="1" kern="1200" dirty="0">
              <a:latin typeface="Franklin Gothic Book" panose="020B0503020102020204" pitchFamily="34" charset="0"/>
            </a:rPr>
            <a:t>Inefficient use of energy and poor supply of renewable energy in rural areas</a:t>
          </a:r>
        </a:p>
      </dsp:txBody>
      <dsp:txXfrm>
        <a:off x="3083166" y="3998719"/>
        <a:ext cx="1165867" cy="116586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C00000"/>
    </inkml:brush>
  </inkml:definitions>
  <iact:action type="add" startTime="32551">
    <iact:property name="dataType"/>
    <iact:actionData xml:id="d0">
      <inkml:trace xmlns:inkml="http://www.w3.org/2003/InkML" xml:id="stk0" contextRef="#ctx0" brushRef="#br0">23583 1587 0,'0'0'7,"-39"40"41,-1-40-47,0 39 32,1 1-32,39 0 31,-40 39-31,0 0 31,1-39-31,-1 79 31,40-39-31,0 118 32,0-79-32,40 40 31,-1-40-30,1-40-2,-40-39 31,79 198-29,-79-79 30,40-119-31,0-40 31,-1 0-30,41 39 46,39 1-47,0-40 31,-40 0-31,41 0 31,-1 0-31,-40-40 32,1 1-32,-1 39 15,0-40-14,-79 0-2,40 40 31,79-40-29,-39 40 29,-1-39-30,-39 39 32,-1-40-32,-39-39-1,0 39 32,0-158-31,0-1 31,-79 80-31,39-40 32,1 80-32,-1 39 31,0 1-31,-39-1 31,-80-79-31,80 39 32,-1 41-32,1-1 31,39 0-31,0 40 31,-119-79-31,120 79 32,-120-79-32,-40-1 31,80 41-31,40-1 31,39 40-30,1 0 13,-1 0 18,0 0-32,40 40 32,40-40 17</inkml:trace>
    </iact:actionData>
  </iact:action>
  <iact:action type="add" startTime="35039">
    <iact:property name="dataType"/>
    <iact:actionData xml:id="d1">
      <inkml:trace xmlns:inkml="http://www.w3.org/2003/InkML" xml:id="stk1" contextRef="#ctx0" brushRef="#br0">24338 14644 0,'-40'0'34,"0"-40"-32,-39 40 30,-40-79-31,79 79-1,0-40 31,-79 1-30,40 39 32,-80 0-33,80 0 33,-80 0-31,0 0 29,40 0-29,0 0 13,79 0-14,1 0 0,-1 39 30,-40-39-30,1 40 32,0 39-32,-1 80 48,40-40-48,40-39-1,0-1 32,0 159-31,40-79 31,-40-40-31,80-40 31,-41 40-31,41 0 32,-1-39-32,1-1 31,-1-39-31,-39-40 32,-1 0-32,41 0 31,39 40-31,0-40 31,119 0-30,-119 0 29,80 0-30,-120 0 32,40 0-32,-39 0 31,-1 0-30,-39 0-2,0 0 32,39-40-31,0-39 31,-39 39-32,39 0 33,-39-39-32,0 39 32,-40-39-31,40-40 29,-40 39-29,0 1 29,0 0-30,-40 39 32,0 0-32,0 1 31,1-1-31,39 0 31,-40 40-31,0-40 32,40 1-32,0-1 31,-39 0 1,-1 1 1,40-1-34,0 0 33,0 1-32,-40 39 31,1-40-31,39 0 85,-80 1-85,80-1 28,-119 0-28,79 0 31,1 1-31</inkml:trace>
    </iact:actionData>
  </iact:action>
  <iact:action type="add" startTime="40482">
    <iact:property name="dataType"/>
    <iact:actionData xml:id="d2">
      <inkml:trace xmlns:inkml="http://www.w3.org/2003/InkML" xml:id="stk2" contextRef="#ctx0" brushRef="#br0">12189 2301 0,'-40'0'41,"0"0"-41,1 0 33,-41-39-32,1-1 32,-1 40-30,80-40-2,-39 40 28,-1 0-29,0 0 1,1 0 31,-41 0-31,1 0 31,-1 0-31,41 0 32,-41 0-32,80 40 0,-39-40 31,-1 40-31,0-40 31,0 0-31,40 39 31,-39-39-30,39 40 13,0 39-13,0-39-1,0 119 29,39-80-29,1-39 32,-40 39-31,40-39 28,0 39-29,-1-39 49,1 0-49,0 39 31,-1-79-31,1 40 31,39-1-31,-39-39 31,0 80-31,39-80 32,-39 0-31,39 40 29,40-40-30,-39 39 31,-40-39-31,-1 0 31,41 0-31,-41 40 32,41-40-32,-40 0 31,-1 0-31,41 0 32,-1 0-32,-39 0 0,-1 0 30,81 0-29,-41-40 30,0 40-31,-79-39 31,40-1-30,0 40 12,-40-40-12,39-39 30,1 39-32,-40 0 1,0-39 31,0 0-31,-79-40 31,39 39-30,-39 1 30,-1-40-29,41 79-3,-41 0 31,1-39-28,39 39 26,-39 1-28,-1-1 31,1 0-31,39 40 32,-39-39-32,39 39 31,-39 0-30,39 0 46,-40 0-47,41 0 48,-41 39-48,41-39 32,-1 0-32,0 0 31,40 40-31</inkml:trace>
    </iact:actionData>
  </iact:action>
  <iact:action type="add" startTime="44821">
    <iact:property name="dataType"/>
    <iact:actionData xml:id="d3">
      <inkml:trace xmlns:inkml="http://www.w3.org/2003/InkML" xml:id="stk3" contextRef="#ctx0" brushRef="#br0">12665 14763 0,'0'-39'52,"-40"39"-50,1-40-2,-120-40 32,40 41-31,0-1 30,39 40-30,41-40 32,-1 40-32,-40-39-1,-39 39 49,80 0-49,-41 0 33,41 0-32,-81 39 32,81-39-31,-1 40-2,0 0 31,1-1-29,-1 41-2,0-80 31,-39 79-28,39-39 27,40 0-28,-40-1 30,40 41-15,0-41-16,0 1 31,0 119-31,0-40 31,40-40-31,40 1 31,-41-1-31,1-39 32,39 39-32,-39-39 31,0-40-31,-1 39 31,1 1-31,0 0 31,79-40-31,-79 0 0,-1 39 31,80 1-32,-39 0 33,-1-40-32,40 0 32,-39 0-32,39 0 31,40 0-31,-80 0 31,40 0-31,-39-40 32,-41 0-32,80-39 31,-79 79-30,0-40-1,-40 1 46,79-120-44,-79 119 27,0-39-30,0-40 34,0 79-33,0-39 31,-39-1-31,-41 1 31,40 79-31,1-79 32,-41 39-32,41 0 31,-1 40-30,40-39-1,-40-1 29,-39 0-29,-1 1 48,41 39-48,-1-40 32,0 0-31</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21107">
    <iact:property name="dataType"/>
    <iact:actionData xml:id="d0">
      <inkml:trace xmlns:inkml="http://www.w3.org/2003/InkML" xml:id="stk0" contextRef="#ctx0" brushRef="#br0">24894 5714 0,'0'120'89,"0"-81"-87,0 1 28,0 39-28,0-39 13,39 0-14,-39-1-1,0 1 32,0 0-31,40-40 31,-40 39-31,40-39 34,-40 40-34,0 0 30,39 0-31,81-40 33,-1 79-32,79-79 31,-39 40-31,0-1 32,79-39-31,-159 0-2,1 0 34,79 0-33,-80 0 31,0 0-30,-39 0 27,40 0-28,-41 0 31,1 0-31,0 0 32,-40-39 16,0-1-31</inkml:trace>
    </iact:actionData>
  </iact:action>
  <iact:action type="add" startTime="22174">
    <iact:property name="dataType"/>
    <iact:actionData xml:id="d1">
      <inkml:trace xmlns:inkml="http://www.w3.org/2003/InkML" xml:id="stk1" contextRef="#ctx0" brushRef="#br0">25211 5437 0,'40'0'22,"39"79"11,1-79-32,-1 0 32,40 40-32,-39-1 30,-1-39-29,40 0 29,0 0-30,0 40 32,-39-40-32,-1 40 31,-39-40 2,39 0-33,-39 0 64,-40 39-32,40-39 25,-40 40-16,39 40-41,1-41 32,-40 41-32,0-1 31,0-39-31,40-1 15,-40 1-15,0 39 31,0 1-31,0-1 31,0-39-31,0 0 32,-40-40-32,0-40 98</inkml:trace>
    </iact:actionData>
  </iact:action>
  <iact:action type="add" startTime="33375">
    <iact:property name="dataType"/>
    <iact:actionData xml:id="d2">
      <inkml:trace xmlns:inkml="http://www.w3.org/2003/InkML" xml:id="stk2" contextRef="#ctx0" brushRef="#br0">17827 1031 0,'0'40'120,"0"0"-118,39-1 29,-39 1-29,40 40-2,-40 39 48,40-119-47,-40 39 32,0 1-32,0 39 31,0-39-31,0 0 31,39-1 168,80-39-199,-39 0 32,39 0-33,119 0 33,-158 0-32,-1 0 31,-39 0-30,39 0 29,1 0-30,-41 0 32,1 0-16,0 0 16,-1 0 1,1 0-1</inkml:trace>
    </iact:actionData>
  </iact:action>
  <iact:action type="add" startTime="34633">
    <iact:property name="dataType"/>
    <iact:actionData xml:id="d3">
      <inkml:trace xmlns:inkml="http://www.w3.org/2003/InkML" xml:id="stk3" contextRef="#ctx0" brushRef="#br0">17946 952 0,'119'0'63,"40"0"-31,-40 40-31,79-1 33,1 41-33,-80-80 30,-40 39-30,-39-39 31,0 0 2,-1 0-33,1 40 31,79 0-31,-39-40 0,-1 0 30,0 0-29,-39 0 30,0 40-30,-1-40 29,-39 79 41,-79 0-71,39 1-1,-79 118 33,40-119 11,79-39-43</inkml:trace>
    </iact:actionData>
  </iact:action>
  <iact:action type="add" startTime="50677">
    <iact:property name="dataType"/>
    <iact:actionData xml:id="d4">
      <inkml:trace xmlns:inkml="http://www.w3.org/2003/InkML" xml:id="stk4" contextRef="#ctx0" brushRef="#br0">13380 9763 0,'-40'0'68,"0"0"-66,-39 0 30,-40 0-30,0 0 29,0 0-30,39 0 31,41 79-31,-41-79-1,40 40 32,1-40-31,-1 39 32,0 41-32,1-80 31,-1 79-30,0-39 31,-39 119-32,39-1 46,40-118-46,0 0 32,0-1-33,40 1 51,79 0-50,-40-1 30,1-39-29,-1 0 29,-39 0-29,79 0 30,-40 0-31,40 0 48,80 0-48,-120-39 31,1-1-31,-1-39 31,-39 39-31,0 0 32,39-39-32,-79 39 31,40 40-30,-40-39 30,0-1 1,0-39-32,0-41 48,0 81-48,-40-1 48,0 40-47,40-40-1,-39 1 46,-1-1-46,0 40 48,0-40-48,1 40 31,-1-79-31,0 79-1,1 0 32,-1-40-31,0 40 65</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17922">
    <iact:property name="dataType"/>
    <iact:actionData xml:id="d0">
      <inkml:trace xmlns:inkml="http://www.w3.org/2003/InkML" xml:id="stk0" contextRef="#ctx0" brushRef="#br0">7305 1031 0,'-39'0'26,"-1"0"6,0 40-30,0-40 30,1 40-31,-1-40 0,0 79 30,1-39-29,-1 39 30,40 1-31,0 39 31,-40 0-30,0-40-2,40 0 31,0 40-30,0 40 32,40-40-32,0-39 31,0-1-31,-1 0 31,1-39-30,0 0 29,-1 0-30,1-40 32,40 39-32,39 41 31,79-41-31,-158 41 0,39-80 31,80 79-30,0-39 29,-40-1-30,0-39 32,0 0-33,-39 40 32,39-40-31,79 0 32,-79 0-32,0 0 31,1 0-31,78-40 31,1 40-31,39-39 34,0-41-33,-119 80 28,80 0-28,-160 0 29,160 0-29,-80 0 29,80-39-30,-41-1 31,41 40-30,-1-40 30,1 40-30,39 0 29,40 0-30,-119 0 31,0 0-31,-40 0 0,-40 0 31,199 0-31,-159 0 31,80 0-30,-1 0 29,40-39-29,1 39 30,-1-40-31,-40 40 31,-39-40-31,-40 40 31,120 0-30,-1 0 30,-119 0-31,-79 0 14</inkml:trace>
    </iact:actionData>
  </iact:action>
  <iact:action type="add" startTime="19832">
    <iact:property name="dataType"/>
    <iact:actionData xml:id="d1">
      <inkml:trace xmlns:inkml="http://www.w3.org/2003/InkML" xml:id="stk1" contextRef="#ctx0" brushRef="#br0">7345 1031 0,'318'0'66,"277"0"-65,1 0 47,118 0-47,597 0 48,-517 0-48,-159 80 32,-79-1-32,-358-79 0,80 0 30,40 40-30,-199-40 0,0 0 30,0 0-30,0 0 31,40 0-31,0 0 48,278 40-48,-318-1 32,-40-39-31,0 40 29,-39-40-30,40 40 32,-41-1 0,41 41-32,-1-1 31,-79-39-31,0-1 32,0 41-32,0-41 47,0 80-47,0-79 32,0 0-32,-40 0 32,40-1-32,-39-39 47,39 40-47,-80 0 0,41 39 31,-1 0-32,0-39 33,40 0-32,-40-40 31,40 39-31,-39-39 97</inkml:trace>
    </iact:actionData>
  </iact:action>
  <iact:action type="add" startTime="40286">
    <iact:property name="dataType"/>
    <iact:actionData xml:id="d2">
      <inkml:trace xmlns:inkml="http://www.w3.org/2003/InkML" xml:id="stk2" contextRef="#ctx0" brushRef="#br0">26164 1746 0,'0'79'112,"0"-39"-110,-40 79 45,40-40-46,-39 1 31,-1 39-31,40-40 32,0 80-31,-40-80-2,1 80 32,39 79-31,-40 159 34,0 0-33,40-238-1,-39-1 27,39 120-27,0-119 30,0 198-29,0-278-1,0 160 31,0-41-32,0-39 32,39-40-32,1-40 33,-40-39-32,0 0 0,40-1 32,-1 41-32,-39-41 31,40-39-30,-40 40 28,40 0 20,-1-1-48,-39 1 63,40-40-63,0 0 29,0 0-29,-1 0-1,1 40 30,158-1-30,-39-39 31,-40 40-31,40-40 31,-79 0-31,39 0 31,40 0-30,-40 0 47,39 0-48,-118 0 32,79 0-32,-79 0 0,0 0 29,79 0-29,-80 0 15,1 0-15,79 0 31,-39 0-31,39 0 31,0-40-30,0 1 30,-40 39-29,-39 0-3,-40-40 31,40 40-31,0 0 66</inkml:trace>
    </iact:actionData>
  </iact:action>
  <iact:action type="add" startTime="42317">
    <iact:property name="dataType"/>
    <iact:actionData xml:id="d3">
      <inkml:trace xmlns:inkml="http://www.w3.org/2003/InkML" xml:id="stk3" contextRef="#ctx0" brushRef="#br0">26442 1666 0,'119'0'98,"-79"0"-97,79 0 30,0 0-29,-39 0-1,118 0 29,40 0-29,-79 0 33,79 0-32,0 40 32,40 0-33,-238-40 28,79 0-28,-79 0 0,79 39 32,-40-39-30,41 0 43,-120 40-45,0 0 152,0 277-153,0 41 46,0 38-45,0-197 30,0-40-30,0 39 32,0 0-31,0-118-2,0-1 33,39 199-31,-39-159 27,0 40-28,0 39 32,0 1-32,0-80 31,0 79-30,0-79 0,0 80 28,0-1-29,0-79 31,0-39-31,0-41 31,0 1-31,0 39 31,0-39-30,0 0-1,0 39 31,0 0-30,0-39 28,0 0 63,0 0-92</inkml:trace>
    </iact:actionData>
  </iact:action>
  <iact:action type="add" startTime="55337">
    <iact:property name="dataType"/>
    <iact:actionData xml:id="d4">
      <inkml:trace xmlns:inkml="http://www.w3.org/2003/InkML" xml:id="stk4" contextRef="#ctx0" brushRef="#br0">11792 13731 0,'39'0'184,"120"0"-183,79 80 60,199-41-60,0 1 45,-159-40-44,-159 0 14,-40 0-15,40 0 0,120 0 31,-160 0-31,0 0 30,-39 0-29,79 0 29,-39 0-30,78 0 31,81 0-31,-80 0 32,39 0-32,-119 0 31,80-40-31,-40 40 32,-39-39-31,-41 39-2,41 0 34,39 0-32,-79 0 29,39 0-30,-39 0 29,-1 0-28,1 0 30,40 0-31,-41 0 30,1 0-30,0 0 32,-1 0 16,1-40 35,0 40-82</inkml:trace>
    </iact:actionData>
  </iact:action>
  <iact:action type="add" startTime="75517">
    <iact:property name="dataType"/>
    <iact:actionData xml:id="d5">
      <inkml:trace xmlns:inkml="http://www.w3.org/2003/InkML" xml:id="stk5" contextRef="#ctx0" brushRef="#br0">21440 16033 0,'39'0'74,"1"-39"-73,238-1 37,119 0-37,0 40 32,-238 0-31,-80 0-2,40 0 31,-39 0-30,-1 0 32,159 0-32,120 0 31,-120 0-30,-159 0-2,80 0 31,-40 0-30,0 0 32,-79 0-32,0 0 48,79 0-16,-80 40-31,1-40-2,0 0 32,0 0 0,-1 0-30</inkml:trace>
    </iact:actionData>
  </iact:action>
  <iact:action type="add" startTime="76556">
    <iact:property name="dataType"/>
    <iact:actionData xml:id="d6">
      <inkml:trace xmlns:inkml="http://www.w3.org/2003/InkML" xml:id="stk6" contextRef="#ctx0" brushRef="#br0">22472 17025 0,'39'0'92,"1"0"-91,159-39 30,-40 39-29,-40-40 30,159 40-31,-1-40 31,-78 40-31,-120 0 32,40 0-32,-39 0 31,39-39-32,-79 39 33</inkml:trace>
    </iact:actionData>
  </iact:action>
  <iact:action type="add" startTime="90199">
    <iact:property name="dataType"/>
    <iact:actionData xml:id="d7">
      <inkml:trace xmlns:inkml="http://www.w3.org/2003/InkML" xml:id="stk7" contextRef="#ctx0" brushRef="#br0">29380 4246 0,'0'40'32,"159"158"40,436 318-28,-158-198-43,-79-1 32,-1 40-31,-119-39 29,199 277-29,79-39 29,-198-239-31,-1-39 34,-277-238-33</inkml:trace>
    </iact:actionData>
  </iact:action>
  <iact:action type="add" startTime="91305">
    <iact:property name="dataType"/>
    <iact:actionData xml:id="d8">
      <inkml:trace xmlns:inkml="http://www.w3.org/2003/InkML" xml:id="stk8" contextRef="#ctx0" brushRef="#br0">29579 11826 0,'0'-79'94,"39"79"-93,1-119 30,39 0-30,41 0 31,-1-40-30,79-39 29,-39-1-29,-40 40-2,-40 80 31,239-278-30,-159 119 35,-40 79-35,-79 80 1,158-160 42,-158 160-43,0 0 31,39-1-30,0 1 30,1 0-30,-1-1 29,1-39-30,-1 40 32,80-1-32,-119 41 0,39 39 30,80-80-30,-40 1 31,-40 79-31,80-119 31,-40 40-31,0 39 32,0-40-32,-79 41 31,40-1-31,-1 0 32,-39 1-32,-1-1 47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14326">
    <iact:property name="dataType"/>
    <iact:actionData xml:id="d0">
      <inkml:trace xmlns:inkml="http://www.w3.org/2003/InkML" xml:id="stk0" contextRef="#ctx0" brushRef="#br0">6471 2936 0,'80'0'147,"-1"0"-147,-39 0 24,39 0-22,-39 0-1,0 0 28,-1 0-26,-39-39-3,80 39 30,39 0-29,-40 0 31,41 0-30,-41 0 29,0 0-30,-39 0 15,39 0-14,-39 0-2,79 0 32,40 0-31,-80 0 31,41 0-31,-81 0 31,41 0-30,-41 0 30,41 0-31,-40 0 48,-1 0 1,1 0 52,0 0-99,-1 0-3</inkml:trace>
    </iact:actionData>
  </iact:action>
  <iact:action type="add" startTime="15974">
    <iact:property name="dataType"/>
    <iact:actionData xml:id="d1">
      <inkml:trace xmlns:inkml="http://www.w3.org/2003/InkML" xml:id="stk1" contextRef="#ctx0" brushRef="#br0">6313 9485 0,'119'0'139,"40"0"-138,-1-40 31,1 40-31,-40 0 31,0 0-31,-39 0 31,-40 0-30,39 0-2,-39 0 31,39 0-29,0 0-2,1 0 32,-40 0 1,-1 0-32,41 0 32,-1 0-32,-39 0 30,39-40-30,-39 40 32,0 0-32,-1 0 31,1 0 2,0 0-33,-1 0 79,1 0-28,0 0-50,0 0 29,-1-39-29,1 39 47</inkml:trace>
    </iact:actionData>
  </iact:action>
  <iact:action type="add" startTime="23634">
    <iact:property name="dataType"/>
    <iact:actionData xml:id="d2">
      <inkml:trace xmlns:inkml="http://www.w3.org/2003/InkML" xml:id="stk2" contextRef="#ctx0" brushRef="#br0">18859 2778 0,'40'0'145,"158"39"-145,318-39 50,-357 0-50,39 0 33,-78 0-32,-41 0 32,0 0-32,1 0 31,-1 0-31,-39 0 31,39 0-31,-39 0 31,0 0-31,-1 0 49,1 0-49,0 0 164,0 0-163,-1 0 196</inkml:trace>
    </iact:actionData>
  </iact:action>
  <iact:action type="add" startTime="25506">
    <iact:property name="dataType"/>
    <iact:actionData xml:id="d3">
      <inkml:trace xmlns:inkml="http://www.w3.org/2003/InkML" xml:id="stk3" contextRef="#ctx0" brushRef="#br0">18700 9564 0,'40'0'94,"119"-40"-93,-80 40 27,119 0-25,-39 0-3,0 0 30,198 0-28,-118 0 29,-81 0-30,41 0 48,-80-39-48,0 39 32,-79 0-32,0 0 115</inkml:trace>
    </iact:actionData>
  </iact:action>
  <iact:action type="add" startTime="31079">
    <iact:property name="dataType"/>
    <iact:actionData xml:id="d4">
      <inkml:trace xmlns:inkml="http://www.w3.org/2003/InkML" xml:id="stk4" contextRef="#ctx0" brushRef="#br0">8973 2897 0,'79'0'187,"120"0"-187,-120 0 29,40 0-28,-39 0 32,78 0-32,41 0 31,-1 0-31,1 0 32,238 0-33,-278 0 32,79 0-31,-79 0 32,-40 0-32,-40 0 31,-39 0-30,-1 0-2,1 0 66,0 0-66,79 0 32,79 0-31,-118 0 32,-1 0-33</inkml:trace>
    </iact:actionData>
  </iact:action>
  <iact:action type="add" startTime="32536">
    <iact:property name="dataType"/>
    <iact:actionData xml:id="d5">
      <inkml:trace xmlns:inkml="http://www.w3.org/2003/InkML" xml:id="stk5" contextRef="#ctx0" brushRef="#br0">21559 2778 0,'79'39'44,"40"-39"-42,-79 0 28,119 0-29,-1 0 32,41 0-32,79 0 30,-119 0-30,79-39 32,-79 39-33,-40 0 34,0 0-31,119 0 60,-119-40-61,-79 40-1,79 0 46,-40 0-46,-39 0 48,0 0 12</inkml:trace>
    </iact:actionData>
  </iact:action>
  <iact:action type="add" startTime="34368">
    <iact:property name="dataType"/>
    <iact:actionData xml:id="d6">
      <inkml:trace xmlns:inkml="http://www.w3.org/2003/InkML" xml:id="stk6" contextRef="#ctx0" brushRef="#br0">9052 9445 0,'40'0'195,"79"0"-193,79 0 45,41-40-45,-41 40 29,-39 0-30,79 0 31,-39 0-31,-40 0 15,158 0-15,41 0 33,-81 0-33,-118 0 30,79 0-31,-118 0 34,-1 0-32,-80 0 46</inkml:trace>
    </iact:actionData>
  </iact:action>
  <iact:action type="add" startTime="36133">
    <iact:property name="dataType"/>
    <iact:actionData xml:id="d7">
      <inkml:trace xmlns:inkml="http://www.w3.org/2003/InkML" xml:id="stk7" contextRef="#ctx0" brushRef="#br0">21400 9405 0,'198'0'96,"-79"0"-95,80 0 47,119 40-46,-160-40 30,1 0-30,79 0 29,-118 0-29,38 0 30,-78 0-30,-1 0-2,40 0 31,40 0-29,-80 0 29,-39 0-30,0 0 31,0 0-30,-1 0-2,41 0 48,-41 0-47,1 0 49,0 0 16,-1 0-33,1 0-32,0-40 32,0 40-32,-1 0 49,1 0-18</inkml:trace>
    </iact:actionData>
  </iact:action>
  <iact:action type="add" startTime="44673">
    <iact:property name="dataType"/>
    <iact:actionData xml:id="d8">
      <inkml:trace xmlns:inkml="http://www.w3.org/2003/InkML" xml:id="stk8" contextRef="#ctx0" brushRef="#br0">27435 6508 0,'-40'0'73,"40"80"-39,0 39-32,0 79 47,0-158-48,0 79 29,0 0-29,0-79 32,0 39-32,0-39 15,0-1-15,0 1 0,0 0 29,0 39-29,0-39 32,-40 0-32,1-1 48,39 1-16,0 0 67,0-1-28,0 41-71,0-41 43,0 1-28,0 0 17,0-1 36,39-39-54,-39 40 35</inkml:trace>
    </iact:actionData>
  </iact:action>
  <iact:action type="add" startTime="52605">
    <iact:property name="dataType"/>
    <iact:actionData xml:id="d9">
      <inkml:trace xmlns:inkml="http://www.w3.org/2003/InkML" xml:id="stk9" contextRef="#ctx0" brushRef="#br0">27276 8493 0,'40'39'91,"-40"1"-88,0 0 27,0 79-29,0-80 1,0 41 28,0-40-29,0-1 49,0 120-49,0-80 31,39 80-29,-39-80 27,40 40-28,-40-79 29,0 40-30,0-41 32,0 1-31,0 0-1,0-1 46,0 1-45,40-40 395</inkml:trace>
    </iact:actionData>
  </iact:action>
  <iact:action type="add" startTime="60735">
    <iact:property name="dataType"/>
    <iact:actionData xml:id="d10">
      <inkml:trace xmlns:inkml="http://www.w3.org/2003/InkML" xml:id="stk10" contextRef="#ctx0" brushRef="#br0">27593 10477 0,'0'40'144,"0"39"-142,0-39 29,0 118-29,0-118 30,0 0-31,0 0 31,0-1-31,0 1 31,0 39-31,0-39 32,0 0-30,0-1 27,0 80-28,0 1 30,0-1-30,0-40 12,0 0-13,0 1 0,0 78 30,0-78-30,0-41 31,0 1-31</inkml:trace>
    </iact:actionData>
  </iact:action>
  <iact:action type="add" startTime="78576">
    <iact:property name="dataType"/>
    <iact:actionData xml:id="d11">
      <inkml:trace xmlns:inkml="http://www.w3.org/2003/InkML" xml:id="stk11" contextRef="#ctx0" brushRef="#br0">6035 2024 0,'0'39'70,"0"41"-65,0-1-4,0-39 26,39 79-26,1 40 31,0-40-30,0 0-2,39 39 31,-39 1-30,-1 0 31,-39-40-31,40 0 32,-40-79-32,40-40 115,-1 0-114,1 0 30,0 0-31,0 0-1,-1 0 16</inkml:trace>
    </iact:actionData>
  </iact:action>
  <iact:action type="add" startTime="79469">
    <iact:property name="dataType"/>
    <iact:actionData xml:id="d12">
      <inkml:trace xmlns:inkml="http://www.w3.org/2003/InkML" xml:id="stk12" contextRef="#ctx0" brushRef="#br0">5955 2063 0,'40'0'43,"39"0"-41,41 0 30,-1 0-31,-40 0 14,40 0-14,119 0 31,358-39-31,-358 39 31,40 0-31,79 0 32,120 0-32,-279 0 14,41 39-14,-1 1 15,-79-40-15,-40 40-1,40-40 33,-1 0-33,81 0 34,118 0-34,278 39 33,-278 1-33,160 0 33,-359-40-32,-118 0 31,0 0-31,0 39 31,-1-39-31,1 0 32,0 0-16,-1 0 16,1 0-31</inkml:trace>
    </iact:actionData>
  </iact:action>
  <iact:action type="add" startTime="80765">
    <iact:property name="dataType"/>
    <iact:actionData xml:id="d13">
      <inkml:trace xmlns:inkml="http://www.w3.org/2003/InkML" xml:id="stk13" contextRef="#ctx0" brushRef="#br0">6511 3651 0,'40'0'31,"119"0"-30,39 0 31,80 0-31,40 0 32,-40 39-32,-40-39 30,0 0-30,159 0 32,-119 0-32,-40-79 31,0 79-31,-39-40 32,-40 1-31,-40-1-1,-40 40 29,120-40-28,-120 40-2,1 0 32,158-79-30,-159 79 29,40 0-30,40 0 31,40-40-31,-80 40 31,119-39-31,-159-1 32,80 40-32,-40-40 31,0 40-31,1 0 31,-41 0-31,-39-40 32,-1 40-32,1 0 48,0 0-48,-40-39 31</inkml:trace>
    </iact:actionData>
  </iact:action>
  <iact:action type="add" startTime="81842">
    <iact:property name="dataType"/>
    <iact:actionData xml:id="d14">
      <inkml:trace xmlns:inkml="http://www.w3.org/2003/InkML" xml:id="stk14" contextRef="#ctx0" brushRef="#br0">12506 2024 0,'0'39'71,"0"80"-69,0 40 29,0-40-30,0 40 31,-39-40-31,39-40 31,-40 120-30,40-120 30,-40-39-30,40-1 96,0 1-65,-39 0-32</inkml:trace>
    </iact:actionData>
  </iact:action>
  <iact:action type="add" startTime="88073">
    <iact:property name="dataType"/>
    <iact:actionData xml:id="d15">
      <inkml:trace xmlns:inkml="http://www.w3.org/2003/InkML" xml:id="stk15" contextRef="#ctx0" brushRef="#br0">9330 5953 0,'-40'0'40,"1"0"-39,-41 0 31,41 0-30,-41 0 29,1 0-29,-1 39 30,1 1-30,39 0 29,-39-1-28,39 41 27,-39-1-29,-1-79 31,41 40-31,-1 0 32,-39 39-32,39-39 31,-40-1-32,41 41 33,-41-1-32,80-39 31,-39 39-31,39-39 0,0 39 31,0-39-31,39 39 32,41 1-32,-41-41 31,41 1-32,79 79 32,-40-119-31,-80 40 32,41-1-32,-1-39 31,1 0-30,-1 0 30,-39 0-30,-1 0-2,1 0 31,0 0-30,39 0 32,-39 0-31,39 0 29,1-39-30,-1 39 31,40-40-31,-39 0 32,-1 1-32,1 39 30,-41-40-29,1 0 30,39 1-31,-39-41 32,0 1-32,-1-1 31,-39 1-31,0 39 31,0 1-30,0-1 30,0-39-31,0 39 48,-39-39-47,-1 39 29,-39 0-29,39-39 29,0 39-29,1 40-1,-1-40 29,0 1-28,40-1 30,-79 0-32,39 1 33,0-1-31,-39-39 29,-1 39-29,80 0-2,-39 40 32,-1 0-31,0 0 32,1 0-32,-1 0 30,0 0 2</inkml:trace>
    </iact:actionData>
  </iact:action>
  <iact:action type="add" startTime="95505">
    <iact:property name="dataType"/>
    <iact:actionData xml:id="d16">
      <inkml:trace xmlns:inkml="http://www.w3.org/2003/InkML" xml:id="stk16" contextRef="#ctx0" brushRef="#br0">7782 5714 0,'0'40'94,"0"0"-92,0 0 26,0-1 5,0 1 1,39 0 17,1-40-49,0 39 61,-1-39-62,1 0 48,0 0-47,0 0 30,-1 40-31,1-40 31,0 0-30,-1 0 46,1 0-47,0 0-1,0 0 32,39 0-31,0 0 48,1-79-48,-41 79 32,1 0-32,0 0 31,0-40-29,-1 40 27,1 0 20,0 0-49,39-40 49,-39 40-16,39 0-33,-39 0 30,79 0-30,-40-39 32,-39 39-32,39 0 30,-39-40-30,40 40 32,-41 0-32,1 0 31,0 0 18,39-40-48,-39 40 46,0 0-48,-1-40 33,1 1-32,0 39 32,-40-40-33,39 40 33,-39-40 1,40 40-33,0 0 14,-1-39 21,-39-1-34,40 0 44,0 40 3,-40-39-48,40 39 32,-40-40 0,0 0 34,0-39-67</inkml:trace>
    </iact:actionData>
  </iact:action>
  <iact:action type="add" startTime="97883">
    <iact:property name="dataType"/>
    <iact:actionData xml:id="d17">
      <inkml:trace xmlns:inkml="http://www.w3.org/2003/InkML" xml:id="stk17" contextRef="#ctx0" brushRef="#br0">7861 5635 0,'40'0'97,"158"0"-96,-39 0 30,0-40-29,0 1 30,79-1-31,-119 0 30,-40-39-30,1 79 32,-1-40-32,-39 1 32,0 39 0,-1 0-33,1 0 33,0-40-33,-1 40 33,1 0-32,40-40 31,-41 40-30,1 0 46,0 0-47,-1 0 32,1-39-33,0 39 33,0 0 1,-1-40-32,1 40 29,0 0 2,39 0-31,-39 0 30,-1 0-16,1 0 1,0 0-17,0 0 83,-1 0-33,41 0-49,-80 40 198,0-1-143,0 1-15,0 0-40,0-1 35,-40-39 63,40 40-65,-40-40-33</inkml:trace>
    </iact:actionData>
  </iact:action>
  <iact:action type="add" startTime="102915">
    <iact:property name="dataType"/>
    <iact:actionData xml:id="d18">
      <inkml:trace xmlns:inkml="http://www.w3.org/2003/InkML" xml:id="stk18" contextRef="#ctx0" brushRef="#br0">18065 8612 0,'39'0'80,"-39"39"-79,40 120 32,40 79-32,-41-79-1,1-40 32,79 119-31,-119-158 31,40-41-30,-1-39 113,1 40-49,238 79-32,-198-119-33,-1 0 31,80 0-31,-40 0 32,119 0-32,-39-40 31,39 40-31,-119 0 31,-79 0-31,39 0 31,0-39-31,41 39 32,-1-40-32,-80 40 14,80-40-13,-39 40-2,-40 0 32,118-39-32,-78 39 33,-1 0-32,-39 0 32,39 0-32,-39 0-1,0 0 32,79 0-31,-40 0 31,1 0-31,39 0 31,-40 0-31,1 0 32,39 0-32,-80 0 15,1 0-16,79 0 33,0 0-32,0 39 31,0-39-31,40 0 32,-40 40-32,-39 0-1,-1-40 32,1 0-31,-1 0 31,0 0-31,41 0 32,-41 0-33,40 0 33,-40 0-32,41 0 31,-41 0-31,0 0 32,-39 0-33,39 0 33,-39 0-32,0 0 31,39 0-31,-39 0 32,0 0 0,-1 0 1,1 0-33,0 0 31,0 0-31,39 0 31</inkml:trace>
    </iact:actionData>
  </iact:action>
  <iact:action type="add" startTime="105026">
    <iact:property name="dataType"/>
    <iact:actionData xml:id="d19">
      <inkml:trace xmlns:inkml="http://www.w3.org/2003/InkML" xml:id="stk19" contextRef="#ctx0" brushRef="#br0">17906 8532 0,'40'0'69,"39"0"-52,80 0-16,-40 0 31,79-39-30,-39 39 29,119-40-30,0 40 32,0-40-32,0 40 31,198 0-31,-158 40 32,-119-40-32,118 40 31,-118-40-31,-80 0 31,40 0-31,-120 0-1,120 0 32,40 0-30,-80 0 30,0-40-31,-79 40 31,39 0-31,-39 0 32,79 0-32,-80 0 31,41 0-31,-1 0 31,40 0-31,-39 0 32,79 0-32,-80 0 0,0 0 30,120 0-30,-1 0 31,-78 0-31,78 40 31,-79-40-31,-39 39 32,118-39-32,-118 0 32,-1 40-32,0-40 31,-39 0-30,-40 40 13,40-40 45,-40 39 30,0 41-88,-80 118 29,41-79-30,39-39 31,-40-41-30,40 1 30,0 0-31,0 39 31,0-39-31,0 39 31,0-39-29,0-1 28,0 1-30,0 0 64,0 0-64,0-1 48,0 1-15</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13089">
    <iact:property name="dataType"/>
    <iact:actionData xml:id="d0">
      <inkml:trace xmlns:inkml="http://www.w3.org/2003/InkML" xml:id="stk0" contextRef="#ctx0" brushRef="#br0">17271 11350 0,'-40'40'50,"-39"0"8,-1 79-57,40-80 31,40 41-31,-39-41 32,-1 41-32,40-41 31,-40 41-30,40-41 30,0 1-30,0 0 29,80-1-30,-41 41 31,41-80-30,-40 0 29,39 40-29,-39-40 30,39 0-31,-39 0 31,39 0-31,-39 0 15,0 39-14,-1-39 46,160 40-47,-120 0 31,-39-40-30,0 0 29,-1 0-14,1 0-16,0 0 31,-1 0-30,41 0 30,-40 0-32,39 0 34,40 0-32,-79 0 28,79 0-28,-79-40 29,-1 40-30,1-40 32,0 40-32,-1-39 31,1 39-31,-40-40 0,40 40 31,-40-40-31,40 40 31,39-40-31,-79 1 32,40-1-32,-40-39 31,39 39-31,-39 0 32,0 1-31,0-1 28,0 0 37,0 1-17,0-1-17,0 0-32,0 1 48,-39-1-15,-1-39-33,-39 39 31,-1 0-31,1 0 31,39 1-31,-39 39 32,-1-40-31,1 40 29,-1-40-30,1 40 31,0-39-31,39 39-1,0 0 33,-39 0-32,39 0 31,-39 0-31,39 0 31,0 0-31,-39 0 31,39 0-31,0 0 32,1 0-32,-1 0 31,0 0-31,1 0 32,-1 0-32,0 39 14,1-39-13,39 40-2,-40-40 32,0 40-29,0-40 27,1 39-30,-1-39 33,0 40-32,1-40 32,-1 0 1,40 40-32</inkml:trace>
    </iact:actionData>
  </iact:action>
  <iact:action type="add" startTime="29328">
    <iact:property name="dataType"/>
    <iact:actionData xml:id="d1">
      <inkml:trace xmlns:inkml="http://www.w3.org/2003/InkML" xml:id="stk1" contextRef="#ctx0" brushRef="#br0">17072 11271 0,'0'39'69,"-40"-39"-68,40 40 31,0 0 2,0 0-1,0 39-32,0-39 31,0 39-30,0-39 30,0 39-31,0-39 31,0-1-30,0 1 13,0 39 18,40-39-31,-40 0 46,40-40-14,0 0-33,39 0 49,-79 39-49,79 1 29,1-40-29,-1 0 32,1 0 0,-41 40-32,1-40 31,0 0-31,-1 0 32,1 0-33,0 0 33,0 0-32,-1 0 0,1 0 31,39 0-31,-39 0 31,39 40-31,-39-40 31,40 39-30,78 1 30,-39 0-31,1-40 31,-41 0-31,40 0 32,-39 0-32,-41 0 31,41 0-31,-41 0-1,1 0 32,79-40-30,-79 40 29,0 0-29,-1-40 47,-39 1-16,-39-41-31,-41-39 29,40 40-29,1 39 29,-1 0-30,40 1 65,-40-1-65,-39-39 48,39 39-47,-79-79 46,0 79-46,119 1 30,-40 39-31,-39-80 31,39 80-32,0-40 33,1 40-32,-80-39 31,0-1-30,-1-39 30,41 79-31,-40-40 32,79 0-32,-79 40 30,40 0-30,39 0-1,-79-39 33,79 39-32,-39 0 32,39 0-32,0 0 30,1 0-30,-1 0 32,-39 39-33,39 1 66,0 79-64,40-40 46,0 41-47,0-81 0,0 80 48,0-79 0,0 0-48,0-1 50,0 1-3,0 0-47,0 39 48,0-39-32,0-1 16,40-39 34,39 0-65</inkml:trace>
    </iact:actionData>
  </iact:action>
  <iact:action type="add" startTime="34939">
    <iact:property name="dataType"/>
    <iact:actionData xml:id="d2">
      <inkml:trace xmlns:inkml="http://www.w3.org/2003/InkML" xml:id="stk2" contextRef="#ctx0" brushRef="#br0">24695 11549 0,'0'39'92,"0"1"-52,0 0-39,0-1 98,119-39-69,-79 0-29,39 40 44,-39-40-44,39 0 65,-39 0-65,0-40 31,39 40-31,-39-39 31,0 39 2,-40-40-33,0 0 48,0-39 0,-40 39 9,-79 1-58,79 39 43</inkml:trace>
    </iact:actionData>
  </iact:action>
  <iact:action type="add" startTime="36114">
    <iact:property name="dataType"/>
    <iact:actionData xml:id="d3">
      <inkml:trace xmlns:inkml="http://www.w3.org/2003/InkML" xml:id="stk3" contextRef="#ctx0" brushRef="#br0">26680 11588 0,'-39'0'1,"-1"0"31,-40 0-30,-39 0 29,40 0-30,0 0 32,39 40-32,0-40 31,-39 40-32,39-1 34,0 1-33,40 39 47,0-39-46,0 39-2,0 40 49,80-79-48,39 0 31,-40-40-31,-39 0 31,119 0-30,-80-40 29,1 40-30,-1-79 32,-39-1-32,-40 1 47,-159-159-46,40 119-2,79 79 32,-79-39-31</inkml:trace>
    </iact:actionData>
  </iact:action>
  <iact:action type="add" startTime="37221">
    <iact:property name="dataType"/>
    <iact:actionData xml:id="d4">
      <inkml:trace xmlns:inkml="http://www.w3.org/2003/InkML" xml:id="stk4" contextRef="#ctx0" brushRef="#br0">26919 11191 0,'0'40'126,"39"0"-123,-39-1 28,80 1-29,-1-40-1,-39 40 29,-1 0-28,1-40-1,0 0 29,39 39-28,-39-39 31,0 0-31,79 0 45,-40 0-45,-39 0 46,0 0-47,-40-79 48,-120-120-47,81 120 12,-41 39-13,80 1 15,-39-1 17,-80 0-31,79 40 29,0 0-30,0 0 49,-79 0-47,80 0-3,39 80 47,-80-41-44,80 1 26,0 0 5,0-1-33</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27986">
    <iact:property name="dataType"/>
    <iact:actionData xml:id="d0">
      <inkml:trace xmlns:inkml="http://www.w3.org/2003/InkML" xml:id="stk0" contextRef="#ctx0" brushRef="#br0">7107 14366 0,'39'0'75,"120"0"-41,-119 0-33,0 0-1,39 0 32,-39 0-31,79 0 32,-40 0-31,1 0 12,-41 0-12,41 0-2,-41 0 32,239 0-30,-119 0 28,0 0-29,-80 0 32,-39 0 1,119 0 84,39 0-117,-158 0 29</inkml:trace>
    </iact:actionData>
  </iact:action>
  <iact:action type="add" startTime="29366">
    <iact:property name="dataType"/>
    <iact:actionData xml:id="d1">
      <inkml:trace xmlns:inkml="http://www.w3.org/2003/InkML" xml:id="stk1" contextRef="#ctx0" brushRef="#br0">12745 14247 0,'39'0'115,"279"0"-114,277-119 29,-515 80-14,-1 39-15,-39-40 0,39 40 30,80 0-30,-119 0 32,0 0 0,-1 0-31,1 0 29,0 0-28,-1 0 27,1 0-29,0 0 32,-1 0-31,1 0 29,0 0 119</inkml:trace>
    </iact:actionData>
  </iact:action>
  <iact:action type="add" startTime="38640">
    <iact:property name="dataType"/>
    <iact:actionData xml:id="d2">
      <inkml:trace xmlns:inkml="http://www.w3.org/2003/InkML" xml:id="stk2" contextRef="#ctx0" brushRef="#br0">18184 14327 0,'40'0'88,"39"0"-85,0 0-2,1 0 61,158 0-60,-198 0-2,119 0 32,-1 0-31,-78 0 31,79 0-30,-80 0 29,-39 0-30,-1 0 32,41 0 24,-41 0-19,1 0-37,0 0 59,0 0-59,39 0 41,40 0-41,0 0 32,-79 0-32,0 0 232</inkml:trace>
    </iact:actionData>
  </iact:action>
  <iact:action type="add" startTime="40130">
    <iact:property name="dataType"/>
    <iact:actionData xml:id="d3">
      <inkml:trace xmlns:inkml="http://www.w3.org/2003/InkML" xml:id="stk3" contextRef="#ctx0" brushRef="#br0">23861 14366 0,'40'0'125,"159"0"-125,39-39 39,-119 39-38,-40 0 32,1 0-33,-1-40 33,-39 40-32,39 0 31,-39 0-31,39 0 32,-39 0-32,0 0 31,-1 0-31,1 0 31,79 0-31,-79 0-1,0 0 32,-1 0-31,1 0 32,0 0 1,0 0-33,39 0 64,-39 0-14,-1 0 82,1 0-84,0 0-16,-1 0 1</inkml:trace>
    </iact:actionData>
  </iact:action>
  <iact:action type="add" startTime="48211">
    <iact:property name="dataType"/>
    <iact:actionData xml:id="d4">
      <inkml:trace xmlns:inkml="http://www.w3.org/2003/InkML" xml:id="stk4" contextRef="#ctx0" brushRef="#br0">24894 5635 0,'-40'79'82,"40"41"-80,0-81-1,0 80 31,0 0-31,-40-39 48,40 39-48,0-40 34,0 80-34,0-119 28,0-1-28,0 1 32</inkml:trace>
    </iact:actionData>
  </iact:action>
  <iact:action type="add" startTime="49044">
    <iact:property name="dataType"/>
    <iact:actionData xml:id="d5">
      <inkml:trace xmlns:inkml="http://www.w3.org/2003/InkML" xml:id="stk5" contextRef="#ctx0" brushRef="#br0">24338 6588 0,'40'0'100,"-1"39"-98,1 1 30,0 0-31,39-1 31,-39 1-31,-40 0 31,39-40-30,1 39 47,79 41-48,-119-41 47,159-78 113,79-199-160,40 0 38,-159 158-38,0 1 47,-119 39-45</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20108">
    <iact:property name="dataType"/>
    <iact:actionData xml:id="d0">
      <inkml:trace xmlns:inkml="http://www.w3.org/2003/InkML" xml:id="stk0" contextRef="#ctx0" brushRef="#br0">21201 13652 0,'0'0'0,"-39"0"57,39 40-55,-40-40 13,0 39 19,40 41-33,0-1 31,-40-39-30,40 0 29,0 39-29,0 0 29,0-39-30,0 0 0,0-1 31,0 1-31,80 0 48,-1 39-48,1-39 31,-1-1-31,1 1 31,-41-40-30,1 0 30,0 0 1,39 0-31,0-79 30,80 39-31,-79 0 32,-41 1-31,1-1 28,0 40-29,-40-40 32,0 1-32,0-41 31,-40-78-31,0 78 31,-39 1-31,39 79 32,-39-40-32,-1-39 31,-39 39-30,80 0-1,-41 40 29,-79-39-29,80-1 32,39 40-32,1 0 47,78 79-14</inkml:trace>
    </iact:actionData>
  </iact:action>
  <iact:action type="add" startTime="21520">
    <iact:property name="dataType"/>
    <iact:actionData xml:id="d1">
      <inkml:trace xmlns:inkml="http://www.w3.org/2003/InkML" xml:id="stk1" contextRef="#ctx0" brushRef="#br0">22948 12700 0,'-39'0'29,"-1"0"4,0 0-32,0 0 31,1 0-30,-41 79 30,41 0-31,39-39 0,0 0 30,-40 118-30,0-39 31,40-39-31,0-41 32,0 1-32,0 0 31,40 0-31,119 39 32,-80-39-32,1-40 31,39 39-31,-40-39 31,40 0-31,0 0 31,80-39-30,-80 39-2,79-80 32,-39-39-31,-79 0 31,-80 0-30,0 40 30,-40-40-30,0 39-2,-39 41 31,-1-41-30,-39 1 31,40 39-31,39 0 31,0 1-30,1 39 30,-41 0-30,1 0-1,39 0 29,-158 0-29,79 0 31,39 0-29,1 0 28,39 0-30,0 0 31,40 39 2,40 1-33,0 0 14</inkml:trace>
    </iact:actionData>
  </iact:action>
  <iact:action type="add" startTime="23080">
    <iact:property name="dataType"/>
    <iact:actionData xml:id="d2">
      <inkml:trace xmlns:inkml="http://www.w3.org/2003/InkML" xml:id="stk2" contextRef="#ctx0" brushRef="#br0">17747 11906 0,'0'0'0,"-40"0"36,-39 0-35,39 0 31,-39 79-32,0 0 33,39 41-31,0-1 15,40 158 31,0-197-45,80-40 28,-1-1-29,40 41 28,0-41-29,80-39 32,-80 0-31,-40 0-2,-39 0 31,198 0-30,-79-39 31,0-1-31,0 0 32,-40 1-32,0-41 31,0 40-31,-40-39 32,-39 39-32,0-39 31,-1 39-31,-39-39 32,0 39-31,0 1-2,0-81 47,-198-38-45,39 39 29,-79 0-29,39 39 30,40 80-31,80 0 31,0 0-30,-1 0 30,-79 40-31,40 0 31,-39 39-31,38 0 33,-38 40-33,118-79 29,-39 39-29,39-79 0,40 40 31,-40 0-31,40 0 31,0-1-31,0 1 31,40 39-30,39-79-2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11506">
    <iact:property name="dataType"/>
    <iact:actionData xml:id="d0">
      <inkml:trace xmlns:inkml="http://www.w3.org/2003/InkML" xml:id="stk0" contextRef="#ctx0" brushRef="#br0">6432 6786 0,'0'40'179,"0"39"-178,0 0 31,0 1-30,0-1 30,39 1-32,41-1 33,-40-79-33,39 40 33,119 39-32,41 0 32,-1-39-33,80 40 33,-120-80-32,1 0 31,-1 0-31,-118 0 0,-1 0 30,199 0-30,-40 0 32,-159 0-32,120 39 31,-1-39-31,41 0 31,78 0-31,-78 0 32,-41-39-32,1 39 31,-1-40-31,-39 0 31,39 40-31,-39-40 32,-79 40-31,-41 0-2,41 0 31,-41 0-29,41 0 30,-40 0-31,-1-39 31,1 39-31,-40-40 31,40 0-30,-40-39 30,0 39-31,39 1 31,-39-1-31,-39 0 31,-41-39-31,80 39 32,-79-39-31,39 39 29,0 40-30,1-40 31,-1 40-31,0-39 15,-79-1-15,-40-79 31,1 79-30,-41-39 30,1 39-32,-41 1 33,-316 39-32,197 0 31,-317 0-30,239-40 30,158 40-31,79 0 31,40 0-31,40 0 31,0 40-31,40-40 0,-80 79 31,0-39-31,0 39 31,-39-39-30,-41 39 29,81-39-30,118-40 32,40 39-32</inkml:trace>
    </iact:actionData>
  </iact:action>
  <iact:action type="add" startTime="13429">
    <iact:property name="dataType"/>
    <iact:actionData xml:id="d1">
      <inkml:trace xmlns:inkml="http://www.w3.org/2003/InkML" xml:id="stk1" contextRef="#ctx0" brushRef="#br0">12546 6508 0,'0'0'23,"-40"0"-23,1 80 33,-1 39-32,0 79 31,-39 80-31,79-40 32,0-119-32,0-79 47,119 0-14,-40-40-33,40 39-1,159-39 32,80 0-31,-1 0 31,-39-39-31,39-1 32,-119-40-32,-158 41-1,317-1 32,-159 0-31,40 40 32,-119 0-32,-40 0 31,79 0-31,-39 0 31,0 0-30,-119 0-1,39 0 30,40 0-30,-40-39 31,1 39-31,39-80 31,-40 80-31,-79-39 0,40-1 30,-40 0 20,0 1-50,40-1 48,-40 0-47,39 40-1,-39-40 29,40 40-28,-40-39 29,40 39-30,-40-40 32,0 0-32,-40 1 14,-39-41-14,-1 41 0,41-41 30,-160 1-30,40 39 32,-39 40-32,-199 0 31,-119 0-31,39 40 32,40 39-32,-277-79 31,436 0-31,119-39 31,119 39-31,-39 0 32,39 0-32,-39 0 31,-1 39-30,-39 1 29,0-40-30,0 0 32,0 0-32,0 0 31,40 0-30,39-40 13,0 40-15</inkml:trace>
    </iact:actionData>
  </iact:action>
  <iact:action type="add" startTime="15214">
    <iact:property name="dataType"/>
    <iact:actionData xml:id="d2">
      <inkml:trace xmlns:inkml="http://www.w3.org/2003/InkML" xml:id="stk2" contextRef="#ctx0" brushRef="#br0">18224 6588 0,'0'0'0,"-40"79"59,40 80-59,0-120 1,-40 200 44,40-200-43,0 41-2,40 39 47,0-119-13,-1 39-33,1-39 31,79 0-30,159 0 30,-159 0-31,159 0 31,0-39-31,-40 39 31,159-40-31,-159 40 31,1-40-31,-160 40 0,0 0 31,80 0-31,-40 0 31,-79 0-31,39 0 31,1 0-30,-1-39 30,1 39-31,39 0 31,-79-40-31,39 40 31,0 0-31,1 0 32,39 0-32,-79 0 14,39 0-14,-39 0 0,79 0 31,0 0-32,-40 0 33,80 0-32,-80 0 31,41 0-31,-81 0 0,41 0 31,39-40-32,40 40 33,-40-39-33,-40 39 33,1 0-32,-1 0 32,0-40-33,-39 40 33,-40-40 0,-79-79-32,-318-40 31,-80-39-31,-198 39 32,119 80-33,517 79 1,-200 0 31,120 0-31,0 0 32,0 0-32,0 0 32,-119 0-32,-318 0 47,278 0-48,119 0 33,0 40-31,1-40 30,78 39-32,1 1 33,39-40-31,-39 40 29,39 39-29,0-39 30,1 39-31</inkml:trace>
    </iact:actionData>
  </iact:action>
  <iact:action type="add" startTime="17226">
    <iact:property name="dataType"/>
    <iact:actionData xml:id="d3">
      <inkml:trace xmlns:inkml="http://www.w3.org/2003/InkML" xml:id="stk3" contextRef="#ctx0" brushRef="#br0">25966 8374 0,'-40'0'76,"0"79"-74,40-39 29,-39 118-30,-41 1 31,40 40-31,1 39 32,-1 39-33,40-157 33,-40 38-31,40-39 29,0 0-30,0 40 32,-39 40-32,39 39 31,0 0-31,0-119 31,0-40-31,0 1 32,0-1-32,39 80 31,1 0-31,-40-80-1,79 119 32,-79-79-31,40 0 32,0-39-33,-40-1 33,40 1-32,-40-41 31,39 1-31,1-40 31,0 40-31,-1-1 32,1-39-32,39 40 31,1 0-31,-40-1 0,-1-39 30,80 40-30,-79 40 32,0-80-32,39 39 31,40 1-31,-79 0 32,39-40-32,41 39 31,-1-39-31,-80 0 31,1 0-30,39 0 46,-39 0-31,0 0 0,0-79-16,-1 0 31,-39-1-31,80-118 31,-80-80-31,39 159 32,-39-159-33,40 40 33,-40 119-32,0-40 31,79-79-30,-79 119 30,0-40-31,80 80 31,-40-120-31,-40 80 32,0 0-32,0 0 31,0-79-32,-40 118 33,40 41-32,0-41-1,-40 1 32,0-80-31,1 80 32,-1-40-33,-39-40 33,39 80-32,0-1 31,1 1-31,-1 39 32,0 0-32,-39 1 48,-40-80-46,79 119-2,0-40 28,-79 0-28,0 1 31,0 39-30,79-40 30,-39 0-31,-40 40 31,0 0-30,79 0 29,0 0-30,0 0 32,1 0-33,-1 0 33,0 0-31,1 0 12,-1 0 20,0 0-33</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9285">
    <iact:property name="dataType"/>
    <iact:actionData xml:id="d0">
      <inkml:trace xmlns:inkml="http://www.w3.org/2003/InkML" xml:id="stk0" contextRef="#ctx0" brushRef="#br0">18978 10953 0,'0'-39'53,"-119"39"-51,39-40 29,41 0-30,-41 40 31,-118-40-31,-80-39 49,159 79-49,79-40 31,-39 40-30,39 0 29,-39 0-30,-1 0 31,1 0-31,79 40 16,-40 0-14,-39-1 27,39 1-30,0 0 33,1 0-32,-41 39 31,1 40-31,-1-40 0,41 1 31,-41 39-31,40-79 32,40-1-32,0 1 30,-39-40-28,39 40-2,0-1 28,0 1-28,0 0 48,0 39-47,39-39 31,1-1-32,0-39 0,0 40 47,79 0-47,-80-1 30,41-39-30,-40 80 31,39-80-31,-39 0 32,39 39-32,0-39 31,1 40-31,-1 0 32,-39 0-32,39-40 31,-39 39-31,39-39 31,-39 0-30,40 40-2,-1-40 32,0 0-31,40 40 31,-39-40-30,-40 0 29,39 0-30,-39 0 0,-1 0 31,81 0-29,-1 0 27,0-40-29,0 0 31,40-39-30,-40 39 30,0-79-32,0-40 34,-79 40-33,39 0 30,-79 40-30,0 39 48,0-39-48,0 39 31,-79 0-31,39-39 32,0 39-32,-39 40 32,-1-39-31,-39-1 29,-79 40-30,118-40 31,1 40-32,39 0 34,-39-39-32,39-1 12,-39 40 19,39 0-31,0 0-2,40-40 31,-39 40-30,-1 0 32,0 0-32,1 0 31,39-39 1,0-1 52,0 0-69,0 0 17,-40-79-32,0 80 31,0-1 2,1 0-33,-1 40 31,40-39-31,-40 39 31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7.41936" units="1/cm"/>
          <inkml:channelProperty channel="Y" name="resolution" value="36.9863" units="1/cm"/>
          <inkml:channelProperty channel="T" name="resolution" value="1" units="1/dev"/>
        </inkml:channelProperties>
      </inkml:inkSource>
      <inkml:timestamp xml:id="ts0" timeString="2024-06-12T17:33:56.527"/>
    </inkml:context>
    <inkml:brush xml:id="br0">
      <inkml:brushProperty name="width" value="0.05292" units="cm"/>
      <inkml:brushProperty name="height" value="0.05292" units="cm"/>
      <inkml:brushProperty name="color" value="#FF0000"/>
    </inkml:brush>
  </inkml:definitions>
  <iact:action type="add" startTime="8906">
    <iact:property name="dataType"/>
    <iact:actionData xml:id="d0">
      <inkml:trace xmlns:inkml="http://www.w3.org/2003/InkML" xml:id="stk0" contextRef="#ctx0" brushRef="#br0">25569 8254 0,'0'40'51,"0"0"-22,0 39 8,0-39-35,0 39 28,0 1-29,0 39 31,0 0-31,0-40-1,39 40 34,-39 0-33,0-79 47,40-40-47,79 0 47,-79 40-46,0-40-2,79 39 33,-40-39-32,-39 0 31,39 0-31,80 0 31,0 0-31,0 0 31,158 0-31,-158 0 31,-40 0-31,0 0 32,-79 0-32,39 0 31,1 0-30,-41 0-2,41 0 48,-80-39-15,40-1-32,-1-79 32,-39 40-32,0 39-1,0-39 32,-39 39 1,39 0-32,-40 0 32,0 1 36,40-1 4,-40 40-49,1-40 9,39 1-32,-40-1 32,0 0-31,1 1 29,-1-1-30,0 40 34,1-40-33,-41 1 29,-39-1-30,0 40 29,40-80-29,-80 80 32,40-39-32,-1-1 0,41 0 30,0 40-29,-1 0 29,1-39-30,-1 39 31,-39 0-30,119-40-2,-79 40 32,0-40-31,39 40 31,0 0-30,0 0 30,-39 0-31,79 40 32,-40-40-32,40 40 31,0 39 77,0-39-108,0-1 23,-39 41-23,39-40 47,79-40 88</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CA4DE-F429-40AA-AD8D-106D66551FBF}"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460E1-1DC9-4663-B672-1D076429101F}" type="slidenum">
              <a:rPr lang="en-US" smtClean="0"/>
              <a:t>‹#›</a:t>
            </a:fld>
            <a:endParaRPr lang="en-US"/>
          </a:p>
        </p:txBody>
      </p:sp>
    </p:spTree>
    <p:extLst>
      <p:ext uri="{BB962C8B-B14F-4D97-AF65-F5344CB8AC3E}">
        <p14:creationId xmlns:p14="http://schemas.microsoft.com/office/powerpoint/2010/main" val="1637066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3460E1-1DC9-4663-B672-1D076429101F}" type="slidenum">
              <a:rPr lang="en-US" smtClean="0"/>
              <a:t>1</a:t>
            </a:fld>
            <a:endParaRPr lang="en-US"/>
          </a:p>
        </p:txBody>
      </p:sp>
    </p:spTree>
    <p:extLst>
      <p:ext uri="{BB962C8B-B14F-4D97-AF65-F5344CB8AC3E}">
        <p14:creationId xmlns:p14="http://schemas.microsoft.com/office/powerpoint/2010/main" val="735020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8576C-09A1-0DF3-8593-4C2C5ADFBD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A70D30-AA2A-7174-7DBB-36AF34E43E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5100CF-443B-F430-D864-370AFB440E3F}"/>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5" name="Footer Placeholder 4">
            <a:extLst>
              <a:ext uri="{FF2B5EF4-FFF2-40B4-BE49-F238E27FC236}">
                <a16:creationId xmlns:a16="http://schemas.microsoft.com/office/drawing/2014/main" id="{2E54B1BC-EDC6-AC75-EE45-F5DF5BAA6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AB3FA-4ECA-0AEB-E704-9EB74D107527}"/>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1526239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061-F734-F6B3-6192-C4C42C86CF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306C7F-038D-C9C6-1AEF-66186F48CA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7570E-27DD-3B3F-4AE7-BCF6D9EB46F8}"/>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5" name="Footer Placeholder 4">
            <a:extLst>
              <a:ext uri="{FF2B5EF4-FFF2-40B4-BE49-F238E27FC236}">
                <a16:creationId xmlns:a16="http://schemas.microsoft.com/office/drawing/2014/main" id="{6CF01972-F986-903A-33C8-7CE5B88AF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AC0C94-D7A9-9E30-E00C-AA1ABE514477}"/>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212951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032F00-B8C9-BA40-5A8D-1975A558E5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156A4-196E-BB0E-895E-39FED1AE3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30ED1-4327-8CA3-07EA-0C37CEFB25E0}"/>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5" name="Footer Placeholder 4">
            <a:extLst>
              <a:ext uri="{FF2B5EF4-FFF2-40B4-BE49-F238E27FC236}">
                <a16:creationId xmlns:a16="http://schemas.microsoft.com/office/drawing/2014/main" id="{2FD75BA9-C26C-3D9C-22D8-6DB38E879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71386-93B0-410B-8CF9-A294D9938C70}"/>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12209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553788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3863153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170915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235477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1422841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3745321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2485921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27251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882F6-6FBE-79BE-1321-02D96967CE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49EF93-3243-3122-7CC8-43BAA812B4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3C0C2-602F-3C68-F9C2-212D6CFCBD68}"/>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5" name="Footer Placeholder 4">
            <a:extLst>
              <a:ext uri="{FF2B5EF4-FFF2-40B4-BE49-F238E27FC236}">
                <a16:creationId xmlns:a16="http://schemas.microsoft.com/office/drawing/2014/main" id="{05F2876F-4E59-8276-93C7-09EA81561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4AC7A-5794-EEF2-41D8-3B7985C760F6}"/>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2653266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495631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417929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2587824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2000336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16466179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WCS-GR_PPT-slides_16to9-01.jpg"/>
          <p:cNvPicPr>
            <a:picLocks noChangeAspect="1"/>
          </p:cNvPicPr>
          <p:nvPr userDrawn="1"/>
        </p:nvPicPr>
        <p:blipFill>
          <a:blip r:embed="rId2"/>
          <a:stretch>
            <a:fillRect/>
          </a:stretch>
        </p:blipFill>
        <p:spPr>
          <a:xfrm>
            <a:off x="3174" y="0"/>
            <a:ext cx="12185653" cy="6858000"/>
          </a:xfrm>
          <a:prstGeom prst="rect">
            <a:avLst/>
          </a:prstGeom>
        </p:spPr>
      </p:pic>
    </p:spTree>
    <p:extLst>
      <p:ext uri="{BB962C8B-B14F-4D97-AF65-F5344CB8AC3E}">
        <p14:creationId xmlns:p14="http://schemas.microsoft.com/office/powerpoint/2010/main" val="3000992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WCS-GR_PPT-slides_16to9-02.jpg"/>
          <p:cNvPicPr>
            <a:picLocks noChangeAspect="1"/>
          </p:cNvPicPr>
          <p:nvPr userDrawn="1"/>
        </p:nvPicPr>
        <p:blipFill>
          <a:blip r:embed="rId2"/>
          <a:stretch>
            <a:fillRect/>
          </a:stretch>
        </p:blipFill>
        <p:spPr>
          <a:xfrm>
            <a:off x="3174" y="0"/>
            <a:ext cx="12185653" cy="6858000"/>
          </a:xfrm>
          <a:prstGeom prst="rect">
            <a:avLst/>
          </a:prstGeom>
        </p:spPr>
      </p:pic>
      <p:sp>
        <p:nvSpPr>
          <p:cNvPr id="17" name="Text Placeholder 16"/>
          <p:cNvSpPr>
            <a:spLocks noGrp="1"/>
          </p:cNvSpPr>
          <p:nvPr>
            <p:ph type="body" sz="quarter" idx="11" hasCustomPrompt="1"/>
          </p:nvPr>
        </p:nvSpPr>
        <p:spPr>
          <a:xfrm>
            <a:off x="5805640" y="3680750"/>
            <a:ext cx="5588264" cy="1408113"/>
          </a:xfrm>
        </p:spPr>
        <p:txBody>
          <a:bodyPr/>
          <a:lstStyle>
            <a:lvl1pPr>
              <a:buNone/>
              <a:defRPr>
                <a:latin typeface="Garamond"/>
                <a:cs typeface="Garamond"/>
              </a:defRPr>
            </a:lvl1pPr>
          </a:lstStyle>
          <a:p>
            <a:pPr lvl="0"/>
            <a:r>
              <a:rPr lang="en-US" dirty="0"/>
              <a:t>Click to add Title Here</a:t>
            </a:r>
          </a:p>
        </p:txBody>
      </p:sp>
      <p:sp>
        <p:nvSpPr>
          <p:cNvPr id="19" name="Text Placeholder 18"/>
          <p:cNvSpPr>
            <a:spLocks noGrp="1"/>
          </p:cNvSpPr>
          <p:nvPr>
            <p:ph type="body" sz="quarter" idx="12" hasCustomPrompt="1"/>
          </p:nvPr>
        </p:nvSpPr>
        <p:spPr>
          <a:xfrm>
            <a:off x="5805640" y="5725319"/>
            <a:ext cx="2844905" cy="455613"/>
          </a:xfrm>
        </p:spPr>
        <p:txBody>
          <a:bodyPr>
            <a:normAutofit/>
          </a:bodyPr>
          <a:lstStyle>
            <a:lvl1pPr>
              <a:buNone/>
              <a:defRPr sz="1799"/>
            </a:lvl1pPr>
            <a:lvl2pPr>
              <a:buNone/>
              <a:defRPr/>
            </a:lvl2pPr>
            <a:lvl3pPr>
              <a:buNone/>
              <a:defRPr/>
            </a:lvl3pPr>
            <a:lvl4pPr>
              <a:buNone/>
              <a:defRPr/>
            </a:lvl4pPr>
            <a:lvl5pPr>
              <a:buNone/>
              <a:defRPr/>
            </a:lvl5pPr>
          </a:lstStyle>
          <a:p>
            <a:r>
              <a:rPr lang="en-US" dirty="0">
                <a:solidFill>
                  <a:srgbClr val="007D57"/>
                </a:solidFill>
              </a:rPr>
              <a:t>CLICK TO ADD DATE HERE</a:t>
            </a:r>
          </a:p>
        </p:txBody>
      </p:sp>
    </p:spTree>
    <p:extLst>
      <p:ext uri="{BB962C8B-B14F-4D97-AF65-F5344CB8AC3E}">
        <p14:creationId xmlns:p14="http://schemas.microsoft.com/office/powerpoint/2010/main" val="4019915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1988269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690124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2801652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80C69-B800-8FA1-168E-EA3ED4D8C7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A00CB4-F075-96F9-DA9C-057BE72A62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663F7-D32F-15BE-4783-4D34787DB654}"/>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5" name="Footer Placeholder 4">
            <a:extLst>
              <a:ext uri="{FF2B5EF4-FFF2-40B4-BE49-F238E27FC236}">
                <a16:creationId xmlns:a16="http://schemas.microsoft.com/office/drawing/2014/main" id="{CBF2B850-ACFD-4D95-51CE-62A30A6F8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55C26-7432-3706-6918-FA27F349F798}"/>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4190402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wo Content">
    <p:spTree>
      <p:nvGrpSpPr>
        <p:cNvPr id="1" name=""/>
        <p:cNvGrpSpPr/>
        <p:nvPr/>
      </p:nvGrpSpPr>
      <p:grpSpPr>
        <a:xfrm>
          <a:off x="0" y="0"/>
          <a:ext cx="0" cy="0"/>
          <a:chOff x="0" y="0"/>
          <a:chExt cx="0" cy="0"/>
        </a:xfrm>
      </p:grpSpPr>
      <p:pic>
        <p:nvPicPr>
          <p:cNvPr id="8" name="Picture 7" descr="WCS-GR_PPT-slides_16to9-07.jpg"/>
          <p:cNvPicPr>
            <a:picLocks noChangeAspect="1"/>
          </p:cNvPicPr>
          <p:nvPr userDrawn="1"/>
        </p:nvPicPr>
        <p:blipFill>
          <a:blip r:embed="rId2"/>
          <a:stretch>
            <a:fillRect/>
          </a:stretch>
        </p:blipFill>
        <p:spPr>
          <a:xfrm>
            <a:off x="3174" y="0"/>
            <a:ext cx="12185653" cy="6858000"/>
          </a:xfrm>
          <a:prstGeom prst="rect">
            <a:avLst/>
          </a:prstGeom>
        </p:spPr>
      </p:pic>
      <p:sp>
        <p:nvSpPr>
          <p:cNvPr id="3" name="Text Placeholder 16"/>
          <p:cNvSpPr>
            <a:spLocks noGrp="1"/>
          </p:cNvSpPr>
          <p:nvPr>
            <p:ph type="body" sz="quarter" idx="11" hasCustomPrompt="1"/>
          </p:nvPr>
        </p:nvSpPr>
        <p:spPr>
          <a:xfrm>
            <a:off x="504673" y="491933"/>
            <a:ext cx="8908342" cy="983867"/>
          </a:xfrm>
        </p:spPr>
        <p:txBody>
          <a:bodyPr/>
          <a:lstStyle>
            <a:lvl1pPr>
              <a:buNone/>
              <a:defRPr>
                <a:latin typeface="Garamond"/>
                <a:cs typeface="Garamond"/>
              </a:defRPr>
            </a:lvl1pPr>
          </a:lstStyle>
          <a:p>
            <a:pPr lvl="0"/>
            <a:r>
              <a:rPr lang="en-US" dirty="0"/>
              <a:t>Click to Add Title Here</a:t>
            </a:r>
          </a:p>
        </p:txBody>
      </p:sp>
      <p:sp>
        <p:nvSpPr>
          <p:cNvPr id="4" name="Text Placeholder 5"/>
          <p:cNvSpPr>
            <a:spLocks noGrp="1"/>
          </p:cNvSpPr>
          <p:nvPr>
            <p:ph type="body" sz="quarter" idx="12" hasCustomPrompt="1"/>
          </p:nvPr>
        </p:nvSpPr>
        <p:spPr>
          <a:xfrm>
            <a:off x="504562" y="1476375"/>
            <a:ext cx="11214609" cy="4355273"/>
          </a:xfrm>
        </p:spPr>
        <p:txBody>
          <a:bodyPr>
            <a:normAutofit/>
          </a:bodyPr>
          <a:lstStyle>
            <a:lvl1pPr>
              <a:buNone/>
              <a:defRPr sz="2399">
                <a:latin typeface="Garamond"/>
                <a:cs typeface="Garamond"/>
              </a:defRPr>
            </a:lvl1pPr>
            <a:lvl2pPr>
              <a:buNone/>
              <a:defRPr sz="1799">
                <a:latin typeface="Garamond"/>
                <a:cs typeface="Garamond"/>
              </a:defRPr>
            </a:lvl2pPr>
            <a:lvl3pPr>
              <a:buNone/>
              <a:defRPr sz="1799">
                <a:latin typeface="Garamond"/>
                <a:cs typeface="Garamond"/>
              </a:defRPr>
            </a:lvl3pPr>
            <a:lvl4pPr>
              <a:buNone/>
              <a:defRPr sz="1799">
                <a:latin typeface="Garamond"/>
                <a:cs typeface="Garamond"/>
              </a:defRPr>
            </a:lvl4pPr>
            <a:lvl5pPr>
              <a:buNone/>
              <a:defRPr sz="1799">
                <a:latin typeface="Garamond"/>
                <a:cs typeface="Garamond"/>
              </a:defRPr>
            </a:lvl5pPr>
          </a:lstStyle>
          <a:p>
            <a:pPr lvl="0"/>
            <a:r>
              <a:rPr lang="en-US" dirty="0"/>
              <a:t>Click to add content here.</a:t>
            </a:r>
          </a:p>
        </p:txBody>
      </p:sp>
    </p:spTree>
    <p:extLst>
      <p:ext uri="{BB962C8B-B14F-4D97-AF65-F5344CB8AC3E}">
        <p14:creationId xmlns:p14="http://schemas.microsoft.com/office/powerpoint/2010/main" val="1729644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C9A1-5449-CBE2-47CA-212F4C548D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F1C75E-BF66-C7D5-1256-32C3E8E92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099EF7-6BB3-4BB6-9FE6-DCCC2D3376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D37207-0809-7D5D-DC3B-A5802F751043}"/>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6" name="Footer Placeholder 5">
            <a:extLst>
              <a:ext uri="{FF2B5EF4-FFF2-40B4-BE49-F238E27FC236}">
                <a16:creationId xmlns:a16="http://schemas.microsoft.com/office/drawing/2014/main" id="{DAAEF0DE-F81A-4665-E3D1-1181650B7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8E8A10-2820-50C3-837E-79CACB4D866B}"/>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3421264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6E62-2DD3-8E84-5974-BF81C552B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9583D5-AFA0-9DA8-A4DA-C17D9B3A40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E64CA0-2E63-280B-FA47-AEB17BB43F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0BA4F-E56E-49DF-E54A-0B5C6B16CD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8975E1-7CB1-A777-166B-7F8CF113D0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6AB34F-B312-A0F4-5B66-F45498958A2C}"/>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8" name="Footer Placeholder 7">
            <a:extLst>
              <a:ext uri="{FF2B5EF4-FFF2-40B4-BE49-F238E27FC236}">
                <a16:creationId xmlns:a16="http://schemas.microsoft.com/office/drawing/2014/main" id="{4C753291-07C2-D030-35B2-34E65CCD42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FBE022-376B-6CE5-2CF0-92301B77E1FA}"/>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1728688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9F776-9EBF-418B-0DC4-B512248A1E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491AB8-BBC0-1851-24E9-5446E7B40688}"/>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4" name="Footer Placeholder 3">
            <a:extLst>
              <a:ext uri="{FF2B5EF4-FFF2-40B4-BE49-F238E27FC236}">
                <a16:creationId xmlns:a16="http://schemas.microsoft.com/office/drawing/2014/main" id="{21E57E3D-A31B-3E2B-6CDE-AEF829852A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594C7-059B-64F0-97E1-A17846E9A69E}"/>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357952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9DD03C-C1D0-FBDE-9B01-C28CC43ED7AD}"/>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3" name="Footer Placeholder 2">
            <a:extLst>
              <a:ext uri="{FF2B5EF4-FFF2-40B4-BE49-F238E27FC236}">
                <a16:creationId xmlns:a16="http://schemas.microsoft.com/office/drawing/2014/main" id="{B24C98C8-A009-A5B1-D703-391D92353E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452BD5-3045-E004-5818-1D15D6AAB69D}"/>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47762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2026-8E8B-6330-6EAA-DBF59902D2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07A6C6-D61B-F2B3-8222-6B9A44A334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9995A2-9F48-7284-74F4-CB8E6CCA3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8AEA0-84A1-2851-BD98-DFD7905131A2}"/>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6" name="Footer Placeholder 5">
            <a:extLst>
              <a:ext uri="{FF2B5EF4-FFF2-40B4-BE49-F238E27FC236}">
                <a16:creationId xmlns:a16="http://schemas.microsoft.com/office/drawing/2014/main" id="{65232B6C-29DC-E3F6-3B60-F346BC165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7D216-AF1C-01CB-EDA1-EB7FC4707723}"/>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92500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12126-A727-C735-FCDF-F272A942C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15A05-2E5B-5B7D-2373-9D66A7584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0C069A-3A05-D1A9-7542-754F225AA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97435F-F01C-EFB1-EE98-04BF83CD3F8C}"/>
              </a:ext>
            </a:extLst>
          </p:cNvPr>
          <p:cNvSpPr>
            <a:spLocks noGrp="1"/>
          </p:cNvSpPr>
          <p:nvPr>
            <p:ph type="dt" sz="half" idx="10"/>
          </p:nvPr>
        </p:nvSpPr>
        <p:spPr/>
        <p:txBody>
          <a:bodyPr/>
          <a:lstStyle/>
          <a:p>
            <a:fld id="{EC0927BF-B3D2-4CF9-9B3C-582EE23E2659}" type="datetimeFigureOut">
              <a:rPr lang="en-US" smtClean="0"/>
              <a:t>6/12/2024</a:t>
            </a:fld>
            <a:endParaRPr lang="en-US"/>
          </a:p>
        </p:txBody>
      </p:sp>
      <p:sp>
        <p:nvSpPr>
          <p:cNvPr id="6" name="Footer Placeholder 5">
            <a:extLst>
              <a:ext uri="{FF2B5EF4-FFF2-40B4-BE49-F238E27FC236}">
                <a16:creationId xmlns:a16="http://schemas.microsoft.com/office/drawing/2014/main" id="{B98AE484-E69E-A0D9-926F-6836D3882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E2573-040E-33B6-503C-878B77F66C63}"/>
              </a:ext>
            </a:extLst>
          </p:cNvPr>
          <p:cNvSpPr>
            <a:spLocks noGrp="1"/>
          </p:cNvSpPr>
          <p:nvPr>
            <p:ph type="sldNum" sz="quarter" idx="12"/>
          </p:nvPr>
        </p:nvSpPr>
        <p:spPr/>
        <p:txBody>
          <a:bodyPr/>
          <a:lstStyle/>
          <a:p>
            <a:fld id="{321C868D-6B6F-43D0-A4FF-7CBB804AF9CB}" type="slidenum">
              <a:rPr lang="en-US" smtClean="0"/>
              <a:t>‹#›</a:t>
            </a:fld>
            <a:endParaRPr lang="en-US"/>
          </a:p>
        </p:txBody>
      </p:sp>
    </p:spTree>
    <p:extLst>
      <p:ext uri="{BB962C8B-B14F-4D97-AF65-F5344CB8AC3E}">
        <p14:creationId xmlns:p14="http://schemas.microsoft.com/office/powerpoint/2010/main" val="154308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99D5FF-599B-8E0D-B438-D66D7668E8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F5E6C6-3B1F-97A7-A2F5-6CEC6476C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35D44-CBD2-4DE2-B403-E4F3190329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0927BF-B3D2-4CF9-9B3C-582EE23E2659}" type="datetimeFigureOut">
              <a:rPr lang="en-US" smtClean="0"/>
              <a:t>6/12/2024</a:t>
            </a:fld>
            <a:endParaRPr lang="en-US"/>
          </a:p>
        </p:txBody>
      </p:sp>
      <p:sp>
        <p:nvSpPr>
          <p:cNvPr id="5" name="Footer Placeholder 4">
            <a:extLst>
              <a:ext uri="{FF2B5EF4-FFF2-40B4-BE49-F238E27FC236}">
                <a16:creationId xmlns:a16="http://schemas.microsoft.com/office/drawing/2014/main" id="{7498E4CB-AB89-20CF-FACF-D1F00F15DB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E2F36C-BA89-4F83-B22C-143D643E7E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21C868D-6B6F-43D0-A4FF-7CBB804AF9CB}" type="slidenum">
              <a:rPr lang="en-US" smtClean="0"/>
              <a:t>‹#›</a:t>
            </a:fld>
            <a:endParaRPr lang="en-US"/>
          </a:p>
        </p:txBody>
      </p:sp>
    </p:spTree>
    <p:extLst>
      <p:ext uri="{BB962C8B-B14F-4D97-AF65-F5344CB8AC3E}">
        <p14:creationId xmlns:p14="http://schemas.microsoft.com/office/powerpoint/2010/main" val="26876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microsoft.com/office/2011/relationships/inkAction" Target="../ink/inkAction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slideLayout" Target="../slideLayouts/slideLayout16.xml"/><Relationship Id="rId7" Type="http://schemas.openxmlformats.org/officeDocument/2006/relationships/image" Target="../media/image18.png"/><Relationship Id="rId12" Type="http://schemas.microsoft.com/office/2011/relationships/inkAction" Target="../ink/inkAction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gif"/><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5" Type="http://schemas.microsoft.com/office/2011/relationships/inkAction" Target="../ink/inkAction3.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7.png"/><Relationship Id="rId5" Type="http://schemas.microsoft.com/office/2011/relationships/inkAction" Target="../ink/inkAction4.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microsoft.com/office/2011/relationships/inkAction" Target="../ink/inkAction5.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png"/><Relationship Id="rId5" Type="http://schemas.microsoft.com/office/2011/relationships/inkAction" Target="../ink/inkAction6.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3.png"/><Relationship Id="rId5" Type="http://schemas.microsoft.com/office/2011/relationships/inkAction" Target="../ink/inkAction7.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png"/><Relationship Id="rId5" Type="http://schemas.microsoft.com/office/2011/relationships/inkAction" Target="../ink/inkAction8.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microsoft.com/office/2011/relationships/inkAction" Target="../ink/inkAction9.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png"/><Relationship Id="rId5" Type="http://schemas.microsoft.com/office/2011/relationships/inkAction" Target="../ink/inkAction10.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7.xml"/><Relationship Id="rId7" Type="http://schemas.openxmlformats.org/officeDocument/2006/relationships/diagramData" Target="../diagrams/data1.xml"/><Relationship Id="rId12"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11" Type="http://schemas.microsoft.com/office/2007/relationships/diagramDrawing" Target="../diagrams/drawing1.xml"/><Relationship Id="rId5" Type="http://schemas.openxmlformats.org/officeDocument/2006/relationships/image" Target="../media/image7.png"/><Relationship Id="rId10" Type="http://schemas.openxmlformats.org/officeDocument/2006/relationships/diagramColors" Target="../diagrams/colors1.xml"/><Relationship Id="rId4" Type="http://schemas.openxmlformats.org/officeDocument/2006/relationships/image" Target="../media/image6.png"/><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82F3578-535A-EFD3-1C78-CC4F72E4FD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407"/>
    </mc:Choice>
    <mc:Fallback xmlns="">
      <p:transition spd="slow" advTm="17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9FEBB-469C-0D55-E01D-419195A9BF96}"/>
              </a:ext>
            </a:extLst>
          </p:cNvPr>
          <p:cNvPicPr>
            <a:picLocks noChangeAspect="1"/>
          </p:cNvPicPr>
          <p:nvPr/>
        </p:nvPicPr>
        <p:blipFill>
          <a:blip r:embed="rId4"/>
          <a:stretch>
            <a:fillRect/>
          </a:stretch>
        </p:blipFill>
        <p:spPr>
          <a:xfrm>
            <a:off x="1378898" y="76459"/>
            <a:ext cx="9721124" cy="6705083"/>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C8E32390-F835-A4E4-87BB-21B782037E02}"/>
                  </a:ext>
                </a:extLst>
              </p14:cNvPr>
              <p14:cNvContentPartPr/>
              <p14:nvPr>
                <p:extLst>
                  <p:ext uri="{42D2F446-02D8-4167-A562-619A0277C38B}">
                    <p15:isNarration xmlns:p15="http://schemas.microsoft.com/office/powerpoint/2012/main" val="1"/>
                  </p:ext>
                </p:extLst>
              </p14:nvPr>
            </p14:nvContentPartPr>
            <p14:xfrm>
              <a:off x="4002120" y="528480"/>
              <a:ext cx="4974120" cy="5272560"/>
            </p14:xfrm>
          </p:contentPart>
        </mc:Choice>
        <mc:Fallback xmlns="">
          <p:pic>
            <p:nvPicPr>
              <p:cNvPr id="3" name="Ink 2">
                <a:extLst>
                  <a:ext uri="{FF2B5EF4-FFF2-40B4-BE49-F238E27FC236}">
                    <a16:creationId xmlns:a16="http://schemas.microsoft.com/office/drawing/2014/main" id="{C8E32390-F835-A4E4-87BB-21B782037E02}"/>
                  </a:ext>
                </a:extLst>
              </p:cNvPr>
              <p:cNvPicPr>
                <a:picLocks noGrp="1" noRot="1" noChangeAspect="1" noMove="1" noResize="1" noEditPoints="1" noAdjustHandles="1" noChangeArrowheads="1" noChangeShapeType="1"/>
              </p:cNvPicPr>
              <p:nvPr/>
            </p:nvPicPr>
            <p:blipFill>
              <a:blip r:embed="rId6"/>
              <a:stretch>
                <a:fillRect/>
              </a:stretch>
            </p:blipFill>
            <p:spPr>
              <a:xfrm>
                <a:off x="3992760" y="519120"/>
                <a:ext cx="4992840" cy="5291280"/>
              </a:xfrm>
              <a:prstGeom prst="rect">
                <a:avLst/>
              </a:prstGeom>
            </p:spPr>
          </p:pic>
        </mc:Fallback>
      </mc:AlternateContent>
      <p:pic>
        <p:nvPicPr>
          <p:cNvPr id="4" name="Audio 3">
            <a:hlinkClick r:id="" action="ppaction://media"/>
            <a:extLst>
              <a:ext uri="{FF2B5EF4-FFF2-40B4-BE49-F238E27FC236}">
                <a16:creationId xmlns:a16="http://schemas.microsoft.com/office/drawing/2014/main" id="{74D81BC2-33AC-756C-A904-3D19FFBEF92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6616239"/>
      </p:ext>
    </p:extLst>
  </p:cSld>
  <p:clrMapOvr>
    <a:masterClrMapping/>
  </p:clrMapOvr>
  <mc:AlternateContent xmlns:mc="http://schemas.openxmlformats.org/markup-compatibility/2006" xmlns:p14="http://schemas.microsoft.com/office/powerpoint/2010/main">
    <mc:Choice Requires="p14">
      <p:transition spd="slow" p14:dur="2000" advTm="49229"/>
    </mc:Choice>
    <mc:Fallback xmlns="">
      <p:transition spd="slow" advTm="4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66C7055A-63BC-B641-E51F-A633B04F5854}"/>
              </a:ext>
            </a:extLst>
          </p:cNvPr>
          <p:cNvPicPr>
            <a:picLocks noChangeAspect="1"/>
          </p:cNvPicPr>
          <p:nvPr/>
        </p:nvPicPr>
        <p:blipFill>
          <a:blip r:embed="rId4">
            <a:alphaModFix/>
          </a:blip>
          <a:stretch>
            <a:fillRect/>
          </a:stretch>
        </p:blipFill>
        <p:spPr>
          <a:xfrm>
            <a:off x="1298060" y="2706724"/>
            <a:ext cx="1203596" cy="884220"/>
          </a:xfrm>
          <a:prstGeom prst="rect">
            <a:avLst/>
          </a:prstGeom>
          <a:solidFill>
            <a:schemeClr val="tx1"/>
          </a:solidFill>
          <a:effectLst>
            <a:outerShdw blurRad="50800" dist="50800" sx="1000" sy="1000" algn="ctr" rotWithShape="0">
              <a:srgbClr val="000000"/>
            </a:outerShdw>
          </a:effectLst>
        </p:spPr>
      </p:pic>
      <p:sp>
        <p:nvSpPr>
          <p:cNvPr id="88" name="Rectangle 87">
            <a:extLst>
              <a:ext uri="{FF2B5EF4-FFF2-40B4-BE49-F238E27FC236}">
                <a16:creationId xmlns:a16="http://schemas.microsoft.com/office/drawing/2014/main" id="{91BB09D2-989A-56F7-2C4E-26ED07B1309A}"/>
              </a:ext>
            </a:extLst>
          </p:cNvPr>
          <p:cNvSpPr/>
          <p:nvPr/>
        </p:nvSpPr>
        <p:spPr>
          <a:xfrm>
            <a:off x="39290" y="2636822"/>
            <a:ext cx="2495400" cy="1550043"/>
          </a:xfrm>
          <a:prstGeom prst="rect">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89" name="Star: 4 Points 88">
            <a:extLst>
              <a:ext uri="{FF2B5EF4-FFF2-40B4-BE49-F238E27FC236}">
                <a16:creationId xmlns:a16="http://schemas.microsoft.com/office/drawing/2014/main" id="{401B5E12-27F5-3F03-8737-A7FFF607BD68}"/>
              </a:ext>
            </a:extLst>
          </p:cNvPr>
          <p:cNvSpPr/>
          <p:nvPr/>
        </p:nvSpPr>
        <p:spPr>
          <a:xfrm>
            <a:off x="903141" y="2910229"/>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0" name="Star: 4 Points 89">
            <a:extLst>
              <a:ext uri="{FF2B5EF4-FFF2-40B4-BE49-F238E27FC236}">
                <a16:creationId xmlns:a16="http://schemas.microsoft.com/office/drawing/2014/main" id="{BB0797BA-255C-E62A-BCA5-CDD7A71B53BF}"/>
              </a:ext>
            </a:extLst>
          </p:cNvPr>
          <p:cNvSpPr/>
          <p:nvPr/>
        </p:nvSpPr>
        <p:spPr>
          <a:xfrm>
            <a:off x="147512" y="3886813"/>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1" name="Star: 4 Points 90">
            <a:extLst>
              <a:ext uri="{FF2B5EF4-FFF2-40B4-BE49-F238E27FC236}">
                <a16:creationId xmlns:a16="http://schemas.microsoft.com/office/drawing/2014/main" id="{BAD31E7A-21BD-E951-33E3-4D5D7A5B9858}"/>
              </a:ext>
            </a:extLst>
          </p:cNvPr>
          <p:cNvSpPr/>
          <p:nvPr/>
        </p:nvSpPr>
        <p:spPr>
          <a:xfrm>
            <a:off x="2218176" y="3003844"/>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2" name="Star: 4 Points 91">
            <a:extLst>
              <a:ext uri="{FF2B5EF4-FFF2-40B4-BE49-F238E27FC236}">
                <a16:creationId xmlns:a16="http://schemas.microsoft.com/office/drawing/2014/main" id="{60DA480A-D21B-450D-69E3-F56FCFA3FB52}"/>
              </a:ext>
            </a:extLst>
          </p:cNvPr>
          <p:cNvSpPr/>
          <p:nvPr/>
        </p:nvSpPr>
        <p:spPr>
          <a:xfrm>
            <a:off x="1610584" y="3083429"/>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3" name="Star: 4 Points 92">
            <a:extLst>
              <a:ext uri="{FF2B5EF4-FFF2-40B4-BE49-F238E27FC236}">
                <a16:creationId xmlns:a16="http://schemas.microsoft.com/office/drawing/2014/main" id="{8A715CA4-53C5-C8DF-6DB3-29F7EBCD85C5}"/>
              </a:ext>
            </a:extLst>
          </p:cNvPr>
          <p:cNvSpPr/>
          <p:nvPr/>
        </p:nvSpPr>
        <p:spPr>
          <a:xfrm>
            <a:off x="1223524" y="3366108"/>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4" name="Star: 4 Points 93">
            <a:extLst>
              <a:ext uri="{FF2B5EF4-FFF2-40B4-BE49-F238E27FC236}">
                <a16:creationId xmlns:a16="http://schemas.microsoft.com/office/drawing/2014/main" id="{69ECC4B2-907E-4DFA-5860-68C647C52518}"/>
              </a:ext>
            </a:extLst>
          </p:cNvPr>
          <p:cNvSpPr/>
          <p:nvPr/>
        </p:nvSpPr>
        <p:spPr>
          <a:xfrm>
            <a:off x="1933957" y="3003844"/>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5" name="Star: 4 Points 94">
            <a:extLst>
              <a:ext uri="{FF2B5EF4-FFF2-40B4-BE49-F238E27FC236}">
                <a16:creationId xmlns:a16="http://schemas.microsoft.com/office/drawing/2014/main" id="{80C2FC27-CAC4-F2DA-D1BA-D7D7FB352522}"/>
              </a:ext>
            </a:extLst>
          </p:cNvPr>
          <p:cNvSpPr/>
          <p:nvPr/>
        </p:nvSpPr>
        <p:spPr>
          <a:xfrm>
            <a:off x="101817" y="2884799"/>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6" name="Star: 4 Points 95">
            <a:extLst>
              <a:ext uri="{FF2B5EF4-FFF2-40B4-BE49-F238E27FC236}">
                <a16:creationId xmlns:a16="http://schemas.microsoft.com/office/drawing/2014/main" id="{5225457B-4857-0B74-FD3F-9E50CBB9D628}"/>
              </a:ext>
            </a:extLst>
          </p:cNvPr>
          <p:cNvSpPr/>
          <p:nvPr/>
        </p:nvSpPr>
        <p:spPr>
          <a:xfrm>
            <a:off x="1656279" y="3604049"/>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7" name="Star: 4 Points 96">
            <a:extLst>
              <a:ext uri="{FF2B5EF4-FFF2-40B4-BE49-F238E27FC236}">
                <a16:creationId xmlns:a16="http://schemas.microsoft.com/office/drawing/2014/main" id="{EBA84FE0-A5E6-5481-4F89-CB51D2873B87}"/>
              </a:ext>
            </a:extLst>
          </p:cNvPr>
          <p:cNvSpPr/>
          <p:nvPr/>
        </p:nvSpPr>
        <p:spPr>
          <a:xfrm>
            <a:off x="2218176" y="3629478"/>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8" name="Star: 4 Points 97">
            <a:extLst>
              <a:ext uri="{FF2B5EF4-FFF2-40B4-BE49-F238E27FC236}">
                <a16:creationId xmlns:a16="http://schemas.microsoft.com/office/drawing/2014/main" id="{E185500D-ACA4-9CC2-324B-40420272BFB4}"/>
              </a:ext>
            </a:extLst>
          </p:cNvPr>
          <p:cNvSpPr/>
          <p:nvPr/>
        </p:nvSpPr>
        <p:spPr>
          <a:xfrm>
            <a:off x="1264143" y="3835954"/>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99" name="Star: 4 Points 98">
            <a:extLst>
              <a:ext uri="{FF2B5EF4-FFF2-40B4-BE49-F238E27FC236}">
                <a16:creationId xmlns:a16="http://schemas.microsoft.com/office/drawing/2014/main" id="{AB9F4243-EA92-B7AB-74E5-87FBA5556603}"/>
              </a:ext>
            </a:extLst>
          </p:cNvPr>
          <p:cNvSpPr/>
          <p:nvPr/>
        </p:nvSpPr>
        <p:spPr>
          <a:xfrm>
            <a:off x="1891445" y="3164665"/>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100" name="Star: 4 Points 99">
            <a:extLst>
              <a:ext uri="{FF2B5EF4-FFF2-40B4-BE49-F238E27FC236}">
                <a16:creationId xmlns:a16="http://schemas.microsoft.com/office/drawing/2014/main" id="{71B16ACD-1BE3-0CD9-8D3A-860EF271A544}"/>
              </a:ext>
            </a:extLst>
          </p:cNvPr>
          <p:cNvSpPr/>
          <p:nvPr/>
        </p:nvSpPr>
        <p:spPr>
          <a:xfrm>
            <a:off x="1772271" y="3029274"/>
            <a:ext cx="45695" cy="50860"/>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8"/>
          </a:p>
        </p:txBody>
      </p:sp>
      <p:sp>
        <p:nvSpPr>
          <p:cNvPr id="101" name="TextBox 100">
            <a:extLst>
              <a:ext uri="{FF2B5EF4-FFF2-40B4-BE49-F238E27FC236}">
                <a16:creationId xmlns:a16="http://schemas.microsoft.com/office/drawing/2014/main" id="{5A295279-49CC-DB73-5B7B-30338D02E1C6}"/>
              </a:ext>
            </a:extLst>
          </p:cNvPr>
          <p:cNvSpPr txBox="1"/>
          <p:nvPr/>
        </p:nvSpPr>
        <p:spPr>
          <a:xfrm>
            <a:off x="620497" y="4119053"/>
            <a:ext cx="1739049" cy="369140"/>
          </a:xfrm>
          <a:prstGeom prst="rect">
            <a:avLst/>
          </a:prstGeom>
          <a:noFill/>
        </p:spPr>
        <p:txBody>
          <a:bodyPr wrap="square" rtlCol="0">
            <a:spAutoFit/>
          </a:bodyPr>
          <a:lstStyle/>
          <a:p>
            <a:r>
              <a:rPr lang="en-US" sz="1799" dirty="0">
                <a:latin typeface="Arial" panose="020B0604020202020204" pitchFamily="34" charset="0"/>
                <a:cs typeface="Arial" panose="020B0604020202020204" pitchFamily="34" charset="0"/>
              </a:rPr>
              <a:t>Species data</a:t>
            </a:r>
          </a:p>
        </p:txBody>
      </p:sp>
      <p:cxnSp>
        <p:nvCxnSpPr>
          <p:cNvPr id="103" name="Straight Arrow Connector 102">
            <a:extLst>
              <a:ext uri="{FF2B5EF4-FFF2-40B4-BE49-F238E27FC236}">
                <a16:creationId xmlns:a16="http://schemas.microsoft.com/office/drawing/2014/main" id="{76725CDD-F29F-D4D7-F302-B91C37A388C6}"/>
              </a:ext>
            </a:extLst>
          </p:cNvPr>
          <p:cNvCxnSpPr>
            <a:cxnSpLocks/>
          </p:cNvCxnSpPr>
          <p:nvPr/>
        </p:nvCxnSpPr>
        <p:spPr>
          <a:xfrm flipV="1">
            <a:off x="2534690" y="2335495"/>
            <a:ext cx="1386875" cy="7811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BF25CFD0-C74D-2A08-022E-D1FE0E171840}"/>
              </a:ext>
            </a:extLst>
          </p:cNvPr>
          <p:cNvSpPr txBox="1"/>
          <p:nvPr/>
        </p:nvSpPr>
        <p:spPr>
          <a:xfrm>
            <a:off x="2497579" y="409921"/>
            <a:ext cx="4580444" cy="522948"/>
          </a:xfrm>
          <a:prstGeom prst="rect">
            <a:avLst/>
          </a:prstGeom>
          <a:noFill/>
        </p:spPr>
        <p:txBody>
          <a:bodyPr wrap="square" rtlCol="0">
            <a:spAutoFit/>
          </a:bodyPr>
          <a:lstStyle/>
          <a:p>
            <a:r>
              <a:rPr lang="en-US" sz="2799" b="1" dirty="0">
                <a:latin typeface="Arial" panose="020B0604020202020204" pitchFamily="34" charset="0"/>
                <a:cs typeface="Arial" panose="020B0604020202020204" pitchFamily="34" charset="0"/>
              </a:rPr>
              <a:t>Regional model</a:t>
            </a:r>
          </a:p>
        </p:txBody>
      </p:sp>
      <p:cxnSp>
        <p:nvCxnSpPr>
          <p:cNvPr id="106" name="Straight Arrow Connector 105">
            <a:extLst>
              <a:ext uri="{FF2B5EF4-FFF2-40B4-BE49-F238E27FC236}">
                <a16:creationId xmlns:a16="http://schemas.microsoft.com/office/drawing/2014/main" id="{6B204C17-B064-D4B4-ED4C-596830582BBE}"/>
              </a:ext>
            </a:extLst>
          </p:cNvPr>
          <p:cNvCxnSpPr>
            <a:cxnSpLocks/>
          </p:cNvCxnSpPr>
          <p:nvPr/>
        </p:nvCxnSpPr>
        <p:spPr>
          <a:xfrm>
            <a:off x="2550749" y="3617404"/>
            <a:ext cx="1403849" cy="6405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4" name="Picture 113" descr="Chart&#10;&#10;Description automatically generated">
            <a:extLst>
              <a:ext uri="{FF2B5EF4-FFF2-40B4-BE49-F238E27FC236}">
                <a16:creationId xmlns:a16="http://schemas.microsoft.com/office/drawing/2014/main" id="{E119F18B-848B-E5E0-0187-600212BEA4C7}"/>
              </a:ext>
            </a:extLst>
          </p:cNvPr>
          <p:cNvPicPr>
            <a:picLocks noChangeAspect="1"/>
          </p:cNvPicPr>
          <p:nvPr/>
        </p:nvPicPr>
        <p:blipFill rotWithShape="1">
          <a:blip r:embed="rId5">
            <a:extLst>
              <a:ext uri="{28A0092B-C50C-407E-A947-70E740481C1C}">
                <a14:useLocalDpi xmlns:a14="http://schemas.microsoft.com/office/drawing/2010/main" val="0"/>
              </a:ext>
            </a:extLst>
          </a:blip>
          <a:srcRect l="23444" r="22019"/>
          <a:stretch/>
        </p:blipFill>
        <p:spPr>
          <a:xfrm>
            <a:off x="4044514" y="1164495"/>
            <a:ext cx="1967422" cy="1287384"/>
          </a:xfrm>
          <a:prstGeom prst="rect">
            <a:avLst/>
          </a:prstGeom>
        </p:spPr>
      </p:pic>
      <p:sp>
        <p:nvSpPr>
          <p:cNvPr id="115" name="TextBox 114">
            <a:extLst>
              <a:ext uri="{FF2B5EF4-FFF2-40B4-BE49-F238E27FC236}">
                <a16:creationId xmlns:a16="http://schemas.microsoft.com/office/drawing/2014/main" id="{34A458FD-1E23-3242-8984-DC594D0B73C9}"/>
              </a:ext>
            </a:extLst>
          </p:cNvPr>
          <p:cNvSpPr txBox="1"/>
          <p:nvPr/>
        </p:nvSpPr>
        <p:spPr>
          <a:xfrm>
            <a:off x="4168574" y="2452505"/>
            <a:ext cx="2086280" cy="369140"/>
          </a:xfrm>
          <a:prstGeom prst="rect">
            <a:avLst/>
          </a:prstGeom>
          <a:noFill/>
        </p:spPr>
        <p:txBody>
          <a:bodyPr wrap="square" rtlCol="0">
            <a:spAutoFit/>
          </a:bodyPr>
          <a:lstStyle/>
          <a:p>
            <a:r>
              <a:rPr lang="en-US" sz="1799" dirty="0">
                <a:latin typeface="Arial" panose="020B0604020202020204" pitchFamily="34" charset="0"/>
                <a:cs typeface="Arial" panose="020B0604020202020204" pitchFamily="34" charset="0"/>
              </a:rPr>
              <a:t>Climate predictors</a:t>
            </a:r>
          </a:p>
        </p:txBody>
      </p:sp>
      <p:cxnSp>
        <p:nvCxnSpPr>
          <p:cNvPr id="116" name="Straight Arrow Connector 115">
            <a:extLst>
              <a:ext uri="{FF2B5EF4-FFF2-40B4-BE49-F238E27FC236}">
                <a16:creationId xmlns:a16="http://schemas.microsoft.com/office/drawing/2014/main" id="{C64394C6-09B2-65DA-44F5-D07F4B32CED3}"/>
              </a:ext>
            </a:extLst>
          </p:cNvPr>
          <p:cNvCxnSpPr>
            <a:cxnSpLocks/>
          </p:cNvCxnSpPr>
          <p:nvPr/>
        </p:nvCxnSpPr>
        <p:spPr>
          <a:xfrm>
            <a:off x="6190179" y="1762808"/>
            <a:ext cx="62197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34F4EE9-BC7F-469D-95AD-55D862F65180}"/>
              </a:ext>
            </a:extLst>
          </p:cNvPr>
          <p:cNvCxnSpPr/>
          <p:nvPr/>
        </p:nvCxnSpPr>
        <p:spPr>
          <a:xfrm>
            <a:off x="6956439" y="853197"/>
            <a:ext cx="0" cy="1507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3DB1F22-60E0-316E-4E40-F21BFD995F32}"/>
              </a:ext>
            </a:extLst>
          </p:cNvPr>
          <p:cNvCxnSpPr>
            <a:cxnSpLocks/>
          </p:cNvCxnSpPr>
          <p:nvPr/>
        </p:nvCxnSpPr>
        <p:spPr>
          <a:xfrm flipH="1">
            <a:off x="6956439" y="2361172"/>
            <a:ext cx="16004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13CFA5B8-D6AF-0FF6-503C-9F7B676F6267}"/>
              </a:ext>
            </a:extLst>
          </p:cNvPr>
          <p:cNvSpPr/>
          <p:nvPr/>
        </p:nvSpPr>
        <p:spPr>
          <a:xfrm>
            <a:off x="7642908" y="1645267"/>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0" name="Oval 119">
            <a:extLst>
              <a:ext uri="{FF2B5EF4-FFF2-40B4-BE49-F238E27FC236}">
                <a16:creationId xmlns:a16="http://schemas.microsoft.com/office/drawing/2014/main" id="{F5E42F2F-D06E-129B-ADEA-E06F5242C162}"/>
              </a:ext>
            </a:extLst>
          </p:cNvPr>
          <p:cNvSpPr/>
          <p:nvPr/>
        </p:nvSpPr>
        <p:spPr>
          <a:xfrm>
            <a:off x="7338267" y="1614802"/>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1" name="Oval 120">
            <a:extLst>
              <a:ext uri="{FF2B5EF4-FFF2-40B4-BE49-F238E27FC236}">
                <a16:creationId xmlns:a16="http://schemas.microsoft.com/office/drawing/2014/main" id="{5D41C7DC-92F0-109B-2646-9B2D9C00D022}"/>
              </a:ext>
            </a:extLst>
          </p:cNvPr>
          <p:cNvSpPr/>
          <p:nvPr/>
        </p:nvSpPr>
        <p:spPr>
          <a:xfrm>
            <a:off x="7612444" y="1447250"/>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2" name="Oval 121">
            <a:extLst>
              <a:ext uri="{FF2B5EF4-FFF2-40B4-BE49-F238E27FC236}">
                <a16:creationId xmlns:a16="http://schemas.microsoft.com/office/drawing/2014/main" id="{052029D2-3467-1C75-253B-E7C39FFB4C67}"/>
              </a:ext>
            </a:extLst>
          </p:cNvPr>
          <p:cNvSpPr/>
          <p:nvPr/>
        </p:nvSpPr>
        <p:spPr>
          <a:xfrm>
            <a:off x="7642908" y="1919444"/>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3" name="Oval 122">
            <a:extLst>
              <a:ext uri="{FF2B5EF4-FFF2-40B4-BE49-F238E27FC236}">
                <a16:creationId xmlns:a16="http://schemas.microsoft.com/office/drawing/2014/main" id="{112DC20B-9E11-9EC8-2119-2D49886E9AB9}"/>
              </a:ext>
            </a:extLst>
          </p:cNvPr>
          <p:cNvSpPr/>
          <p:nvPr/>
        </p:nvSpPr>
        <p:spPr>
          <a:xfrm>
            <a:off x="7795229" y="2071764"/>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4" name="Oval 123">
            <a:extLst>
              <a:ext uri="{FF2B5EF4-FFF2-40B4-BE49-F238E27FC236}">
                <a16:creationId xmlns:a16="http://schemas.microsoft.com/office/drawing/2014/main" id="{439688AC-67C2-8F8D-93DB-2FAA28E87485}"/>
              </a:ext>
            </a:extLst>
          </p:cNvPr>
          <p:cNvSpPr/>
          <p:nvPr/>
        </p:nvSpPr>
        <p:spPr>
          <a:xfrm>
            <a:off x="7216410" y="1508178"/>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5" name="Oval 124">
            <a:extLst>
              <a:ext uri="{FF2B5EF4-FFF2-40B4-BE49-F238E27FC236}">
                <a16:creationId xmlns:a16="http://schemas.microsoft.com/office/drawing/2014/main" id="{E659192A-1BE7-7E94-FC35-3E8404D396FD}"/>
              </a:ext>
            </a:extLst>
          </p:cNvPr>
          <p:cNvSpPr/>
          <p:nvPr/>
        </p:nvSpPr>
        <p:spPr>
          <a:xfrm>
            <a:off x="7368731" y="1660499"/>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6" name="Oval 125">
            <a:extLst>
              <a:ext uri="{FF2B5EF4-FFF2-40B4-BE49-F238E27FC236}">
                <a16:creationId xmlns:a16="http://schemas.microsoft.com/office/drawing/2014/main" id="{05832BF2-6100-46DC-E12C-82150D1A866E}"/>
              </a:ext>
            </a:extLst>
          </p:cNvPr>
          <p:cNvSpPr/>
          <p:nvPr/>
        </p:nvSpPr>
        <p:spPr>
          <a:xfrm>
            <a:off x="7871389" y="1538642"/>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7" name="Oval 126">
            <a:extLst>
              <a:ext uri="{FF2B5EF4-FFF2-40B4-BE49-F238E27FC236}">
                <a16:creationId xmlns:a16="http://schemas.microsoft.com/office/drawing/2014/main" id="{BC090258-488A-6471-D8F9-14EA331A05FE}"/>
              </a:ext>
            </a:extLst>
          </p:cNvPr>
          <p:cNvSpPr/>
          <p:nvPr/>
        </p:nvSpPr>
        <p:spPr>
          <a:xfrm>
            <a:off x="7612444" y="1934676"/>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8" name="Oval 127">
            <a:extLst>
              <a:ext uri="{FF2B5EF4-FFF2-40B4-BE49-F238E27FC236}">
                <a16:creationId xmlns:a16="http://schemas.microsoft.com/office/drawing/2014/main" id="{08BF4D2E-320F-4A03-9AB4-958851112B70}"/>
              </a:ext>
            </a:extLst>
          </p:cNvPr>
          <p:cNvSpPr/>
          <p:nvPr/>
        </p:nvSpPr>
        <p:spPr>
          <a:xfrm>
            <a:off x="7764764" y="1386321"/>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9" name="Oval 128">
            <a:extLst>
              <a:ext uri="{FF2B5EF4-FFF2-40B4-BE49-F238E27FC236}">
                <a16:creationId xmlns:a16="http://schemas.microsoft.com/office/drawing/2014/main" id="{DC496161-1691-2140-ABAB-3044DD50EC40}"/>
              </a:ext>
            </a:extLst>
          </p:cNvPr>
          <p:cNvSpPr/>
          <p:nvPr/>
        </p:nvSpPr>
        <p:spPr>
          <a:xfrm>
            <a:off x="7917085" y="1538642"/>
            <a:ext cx="45695" cy="4569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130" name="Straight Connector 129">
            <a:extLst>
              <a:ext uri="{FF2B5EF4-FFF2-40B4-BE49-F238E27FC236}">
                <a16:creationId xmlns:a16="http://schemas.microsoft.com/office/drawing/2014/main" id="{B9DF8FA6-A90E-3A20-5BF2-F276CB77AA05}"/>
              </a:ext>
            </a:extLst>
          </p:cNvPr>
          <p:cNvCxnSpPr>
            <a:cxnSpLocks/>
          </p:cNvCxnSpPr>
          <p:nvPr/>
        </p:nvCxnSpPr>
        <p:spPr>
          <a:xfrm>
            <a:off x="7974008" y="1377617"/>
            <a:ext cx="1" cy="7466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C5F4D6D-4CD6-6BCB-6AB5-EBC12EAD9321}"/>
              </a:ext>
            </a:extLst>
          </p:cNvPr>
          <p:cNvCxnSpPr>
            <a:cxnSpLocks/>
          </p:cNvCxnSpPr>
          <p:nvPr/>
        </p:nvCxnSpPr>
        <p:spPr>
          <a:xfrm flipH="1">
            <a:off x="7200024" y="1377616"/>
            <a:ext cx="7701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5945B67-FCD8-0646-C203-8D3EE1F251CE}"/>
              </a:ext>
            </a:extLst>
          </p:cNvPr>
          <p:cNvCxnSpPr>
            <a:cxnSpLocks/>
          </p:cNvCxnSpPr>
          <p:nvPr/>
        </p:nvCxnSpPr>
        <p:spPr>
          <a:xfrm flipH="1">
            <a:off x="7194866" y="1377616"/>
            <a:ext cx="10315" cy="7472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F839482-985E-5513-D424-1BFDCB8371AE}"/>
              </a:ext>
            </a:extLst>
          </p:cNvPr>
          <p:cNvCxnSpPr>
            <a:cxnSpLocks/>
          </p:cNvCxnSpPr>
          <p:nvPr/>
        </p:nvCxnSpPr>
        <p:spPr>
          <a:xfrm>
            <a:off x="7190406" y="2123748"/>
            <a:ext cx="783602" cy="5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F46E5F44-BCBF-98FF-1A49-EE01F51B8E0B}"/>
              </a:ext>
            </a:extLst>
          </p:cNvPr>
          <p:cNvSpPr txBox="1"/>
          <p:nvPr/>
        </p:nvSpPr>
        <p:spPr>
          <a:xfrm>
            <a:off x="6777303" y="2502764"/>
            <a:ext cx="1832001" cy="369140"/>
          </a:xfrm>
          <a:prstGeom prst="rect">
            <a:avLst/>
          </a:prstGeom>
          <a:noFill/>
        </p:spPr>
        <p:txBody>
          <a:bodyPr wrap="square" rtlCol="0">
            <a:spAutoFit/>
          </a:bodyPr>
          <a:lstStyle/>
          <a:p>
            <a:r>
              <a:rPr lang="en-US" sz="1799" dirty="0">
                <a:latin typeface="Arial" panose="020B0604020202020204" pitchFamily="34" charset="0"/>
                <a:cs typeface="Arial" panose="020B0604020202020204" pitchFamily="34" charset="0"/>
              </a:rPr>
              <a:t>Climate envelop</a:t>
            </a:r>
          </a:p>
        </p:txBody>
      </p:sp>
      <p:cxnSp>
        <p:nvCxnSpPr>
          <p:cNvPr id="135" name="Straight Arrow Connector 134">
            <a:extLst>
              <a:ext uri="{FF2B5EF4-FFF2-40B4-BE49-F238E27FC236}">
                <a16:creationId xmlns:a16="http://schemas.microsoft.com/office/drawing/2014/main" id="{03C1F28F-50BE-71FE-A61E-E73983C38C19}"/>
              </a:ext>
            </a:extLst>
          </p:cNvPr>
          <p:cNvCxnSpPr>
            <a:cxnSpLocks/>
          </p:cNvCxnSpPr>
          <p:nvPr/>
        </p:nvCxnSpPr>
        <p:spPr>
          <a:xfrm>
            <a:off x="8753163" y="1401552"/>
            <a:ext cx="60221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6994B028-917D-850B-5801-B24842182E70}"/>
              </a:ext>
            </a:extLst>
          </p:cNvPr>
          <p:cNvCxnSpPr>
            <a:cxnSpLocks/>
          </p:cNvCxnSpPr>
          <p:nvPr/>
        </p:nvCxnSpPr>
        <p:spPr>
          <a:xfrm>
            <a:off x="8753164" y="932211"/>
            <a:ext cx="60221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CF128DAE-8485-0F65-0000-0428F5C196E8}"/>
              </a:ext>
            </a:extLst>
          </p:cNvPr>
          <p:cNvCxnSpPr>
            <a:cxnSpLocks/>
          </p:cNvCxnSpPr>
          <p:nvPr/>
        </p:nvCxnSpPr>
        <p:spPr>
          <a:xfrm>
            <a:off x="8780531" y="1911579"/>
            <a:ext cx="5748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8" name="Picture 137">
            <a:extLst>
              <a:ext uri="{FF2B5EF4-FFF2-40B4-BE49-F238E27FC236}">
                <a16:creationId xmlns:a16="http://schemas.microsoft.com/office/drawing/2014/main" id="{0DB75EF3-A8F4-2F17-1F85-A45CC81AF71B}"/>
              </a:ext>
            </a:extLst>
          </p:cNvPr>
          <p:cNvPicPr>
            <a:picLocks noChangeAspect="1"/>
          </p:cNvPicPr>
          <p:nvPr/>
        </p:nvPicPr>
        <p:blipFill rotWithShape="1">
          <a:blip r:embed="rId6"/>
          <a:srcRect l="9088" t="16918" r="12601" b="17415"/>
          <a:stretch/>
        </p:blipFill>
        <p:spPr>
          <a:xfrm>
            <a:off x="9394009" y="715168"/>
            <a:ext cx="705914" cy="434087"/>
          </a:xfrm>
          <a:prstGeom prst="rect">
            <a:avLst/>
          </a:prstGeom>
        </p:spPr>
      </p:pic>
      <p:pic>
        <p:nvPicPr>
          <p:cNvPr id="139" name="Picture 138">
            <a:extLst>
              <a:ext uri="{FF2B5EF4-FFF2-40B4-BE49-F238E27FC236}">
                <a16:creationId xmlns:a16="http://schemas.microsoft.com/office/drawing/2014/main" id="{87B8FDB4-AFC6-8032-C7CF-DB5C8A702D89}"/>
              </a:ext>
            </a:extLst>
          </p:cNvPr>
          <p:cNvPicPr>
            <a:picLocks noChangeAspect="1"/>
          </p:cNvPicPr>
          <p:nvPr/>
        </p:nvPicPr>
        <p:blipFill rotWithShape="1">
          <a:blip r:embed="rId7"/>
          <a:srcRect l="9141" t="16100" r="12615" b="18533"/>
          <a:stretch/>
        </p:blipFill>
        <p:spPr>
          <a:xfrm>
            <a:off x="9363487" y="1163775"/>
            <a:ext cx="708544" cy="434087"/>
          </a:xfrm>
          <a:prstGeom prst="rect">
            <a:avLst/>
          </a:prstGeom>
        </p:spPr>
      </p:pic>
      <p:pic>
        <p:nvPicPr>
          <p:cNvPr id="140" name="Picture 139">
            <a:extLst>
              <a:ext uri="{FF2B5EF4-FFF2-40B4-BE49-F238E27FC236}">
                <a16:creationId xmlns:a16="http://schemas.microsoft.com/office/drawing/2014/main" id="{28705C16-3ED1-319A-DA7E-CE5D5C8887E6}"/>
              </a:ext>
            </a:extLst>
          </p:cNvPr>
          <p:cNvPicPr>
            <a:picLocks noChangeAspect="1"/>
          </p:cNvPicPr>
          <p:nvPr/>
        </p:nvPicPr>
        <p:blipFill rotWithShape="1">
          <a:blip r:embed="rId8"/>
          <a:srcRect l="9602" t="14538" r="12391" b="15694"/>
          <a:stretch/>
        </p:blipFill>
        <p:spPr>
          <a:xfrm>
            <a:off x="9394010" y="1624698"/>
            <a:ext cx="773742" cy="506557"/>
          </a:xfrm>
          <a:prstGeom prst="rect">
            <a:avLst/>
          </a:prstGeom>
        </p:spPr>
      </p:pic>
      <p:sp>
        <p:nvSpPr>
          <p:cNvPr id="141" name="TextBox 140">
            <a:extLst>
              <a:ext uri="{FF2B5EF4-FFF2-40B4-BE49-F238E27FC236}">
                <a16:creationId xmlns:a16="http://schemas.microsoft.com/office/drawing/2014/main" id="{FEBA47C9-F259-4954-626D-C34B77439722}"/>
              </a:ext>
            </a:extLst>
          </p:cNvPr>
          <p:cNvSpPr txBox="1"/>
          <p:nvPr/>
        </p:nvSpPr>
        <p:spPr>
          <a:xfrm>
            <a:off x="8642337" y="2443789"/>
            <a:ext cx="2338605" cy="922849"/>
          </a:xfrm>
          <a:prstGeom prst="rect">
            <a:avLst/>
          </a:prstGeom>
          <a:noFill/>
        </p:spPr>
        <p:txBody>
          <a:bodyPr wrap="square" rtlCol="0">
            <a:spAutoFit/>
          </a:bodyPr>
          <a:lstStyle/>
          <a:p>
            <a:pPr algn="ctr"/>
            <a:r>
              <a:rPr lang="en-US" sz="1799" dirty="0">
                <a:latin typeface="Arial" panose="020B0604020202020204" pitchFamily="34" charset="0"/>
                <a:cs typeface="Arial" panose="020B0604020202020204" pitchFamily="34" charset="0"/>
              </a:rPr>
              <a:t>Present, midcentury and </a:t>
            </a:r>
            <a:r>
              <a:rPr lang="en-US" sz="1799" dirty="0" err="1">
                <a:latin typeface="Arial" panose="020B0604020202020204" pitchFamily="34" charset="0"/>
                <a:cs typeface="Arial" panose="020B0604020202020204" pitchFamily="34" charset="0"/>
              </a:rPr>
              <a:t>endcentury</a:t>
            </a:r>
            <a:r>
              <a:rPr lang="en-US" sz="1799" dirty="0">
                <a:latin typeface="Arial" panose="020B0604020202020204" pitchFamily="34" charset="0"/>
                <a:cs typeface="Arial" panose="020B0604020202020204" pitchFamily="34" charset="0"/>
              </a:rPr>
              <a:t> models</a:t>
            </a:r>
          </a:p>
        </p:txBody>
      </p:sp>
      <p:pic>
        <p:nvPicPr>
          <p:cNvPr id="153" name="Picture 152" descr="Chart&#10;&#10;Description automatically generated">
            <a:extLst>
              <a:ext uri="{FF2B5EF4-FFF2-40B4-BE49-F238E27FC236}">
                <a16:creationId xmlns:a16="http://schemas.microsoft.com/office/drawing/2014/main" id="{A003866B-2A0F-6FA1-ECF9-9B19B1DA9740}"/>
              </a:ext>
            </a:extLst>
          </p:cNvPr>
          <p:cNvPicPr>
            <a:picLocks noChangeAspect="1"/>
          </p:cNvPicPr>
          <p:nvPr/>
        </p:nvPicPr>
        <p:blipFill rotWithShape="1">
          <a:blip r:embed="rId5">
            <a:extLst>
              <a:ext uri="{28A0092B-C50C-407E-A947-70E740481C1C}">
                <a14:useLocalDpi xmlns:a14="http://schemas.microsoft.com/office/drawing/2010/main" val="0"/>
              </a:ext>
            </a:extLst>
          </a:blip>
          <a:srcRect l="23444" r="22019"/>
          <a:stretch/>
        </p:blipFill>
        <p:spPr>
          <a:xfrm>
            <a:off x="4253554" y="3356090"/>
            <a:ext cx="1967422" cy="1287384"/>
          </a:xfrm>
          <a:prstGeom prst="rect">
            <a:avLst/>
          </a:prstGeom>
        </p:spPr>
      </p:pic>
      <p:sp>
        <p:nvSpPr>
          <p:cNvPr id="154" name="TextBox 153">
            <a:extLst>
              <a:ext uri="{FF2B5EF4-FFF2-40B4-BE49-F238E27FC236}">
                <a16:creationId xmlns:a16="http://schemas.microsoft.com/office/drawing/2014/main" id="{2166FBEF-5386-D8E8-1DE5-99735216D853}"/>
              </a:ext>
            </a:extLst>
          </p:cNvPr>
          <p:cNvSpPr txBox="1"/>
          <p:nvPr/>
        </p:nvSpPr>
        <p:spPr>
          <a:xfrm>
            <a:off x="2754168" y="5278570"/>
            <a:ext cx="3057309" cy="522948"/>
          </a:xfrm>
          <a:prstGeom prst="rect">
            <a:avLst/>
          </a:prstGeom>
          <a:noFill/>
        </p:spPr>
        <p:txBody>
          <a:bodyPr wrap="square" rtlCol="0">
            <a:spAutoFit/>
          </a:bodyPr>
          <a:lstStyle/>
          <a:p>
            <a:r>
              <a:rPr lang="en-US" sz="2799" b="1" dirty="0">
                <a:latin typeface="Arial" panose="020B0604020202020204" pitchFamily="34" charset="0"/>
                <a:cs typeface="Arial" panose="020B0604020202020204" pitchFamily="34" charset="0"/>
              </a:rPr>
              <a:t>Local model</a:t>
            </a:r>
          </a:p>
        </p:txBody>
      </p:sp>
      <p:sp>
        <p:nvSpPr>
          <p:cNvPr id="155" name="TextBox 154">
            <a:extLst>
              <a:ext uri="{FF2B5EF4-FFF2-40B4-BE49-F238E27FC236}">
                <a16:creationId xmlns:a16="http://schemas.microsoft.com/office/drawing/2014/main" id="{C0AC6FA9-DC87-2B5F-1468-C7B5DC88C3E8}"/>
              </a:ext>
            </a:extLst>
          </p:cNvPr>
          <p:cNvSpPr txBox="1"/>
          <p:nvPr/>
        </p:nvSpPr>
        <p:spPr>
          <a:xfrm>
            <a:off x="4168573" y="4617162"/>
            <a:ext cx="1964828" cy="369140"/>
          </a:xfrm>
          <a:prstGeom prst="rect">
            <a:avLst/>
          </a:prstGeom>
          <a:noFill/>
        </p:spPr>
        <p:txBody>
          <a:bodyPr wrap="square" rtlCol="0">
            <a:spAutoFit/>
          </a:bodyPr>
          <a:lstStyle/>
          <a:p>
            <a:r>
              <a:rPr lang="en-US" sz="1799" dirty="0">
                <a:latin typeface="Arial" panose="020B0604020202020204" pitchFamily="34" charset="0"/>
                <a:cs typeface="Arial" panose="020B0604020202020204" pitchFamily="34" charset="0"/>
              </a:rPr>
              <a:t>Local predictors</a:t>
            </a:r>
          </a:p>
        </p:txBody>
      </p:sp>
      <p:cxnSp>
        <p:nvCxnSpPr>
          <p:cNvPr id="157" name="Straight Arrow Connector 156">
            <a:extLst>
              <a:ext uri="{FF2B5EF4-FFF2-40B4-BE49-F238E27FC236}">
                <a16:creationId xmlns:a16="http://schemas.microsoft.com/office/drawing/2014/main" id="{D8C71689-5F73-E798-2474-7A5324978F94}"/>
              </a:ext>
            </a:extLst>
          </p:cNvPr>
          <p:cNvCxnSpPr>
            <a:cxnSpLocks/>
          </p:cNvCxnSpPr>
          <p:nvPr/>
        </p:nvCxnSpPr>
        <p:spPr>
          <a:xfrm>
            <a:off x="6231720" y="4931242"/>
            <a:ext cx="4819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1" name="Picture 160">
            <a:extLst>
              <a:ext uri="{FF2B5EF4-FFF2-40B4-BE49-F238E27FC236}">
                <a16:creationId xmlns:a16="http://schemas.microsoft.com/office/drawing/2014/main" id="{5878884E-3C38-CAF4-0B32-9F8CB809B951}"/>
              </a:ext>
            </a:extLst>
          </p:cNvPr>
          <p:cNvPicPr>
            <a:picLocks noChangeAspect="1"/>
          </p:cNvPicPr>
          <p:nvPr/>
        </p:nvPicPr>
        <p:blipFill rotWithShape="1">
          <a:blip r:embed="rId9"/>
          <a:srcRect l="9355" t="16531" r="12419" b="18366"/>
          <a:stretch/>
        </p:blipFill>
        <p:spPr>
          <a:xfrm>
            <a:off x="6779526" y="4708229"/>
            <a:ext cx="596998" cy="365008"/>
          </a:xfrm>
          <a:prstGeom prst="rect">
            <a:avLst/>
          </a:prstGeom>
        </p:spPr>
      </p:pic>
      <p:pic>
        <p:nvPicPr>
          <p:cNvPr id="162" name="Picture 161">
            <a:extLst>
              <a:ext uri="{FF2B5EF4-FFF2-40B4-BE49-F238E27FC236}">
                <a16:creationId xmlns:a16="http://schemas.microsoft.com/office/drawing/2014/main" id="{C58DB2D7-00C2-8249-609C-91D665B00CCF}"/>
              </a:ext>
            </a:extLst>
          </p:cNvPr>
          <p:cNvPicPr>
            <a:picLocks noChangeAspect="1"/>
          </p:cNvPicPr>
          <p:nvPr/>
        </p:nvPicPr>
        <p:blipFill rotWithShape="1">
          <a:blip r:embed="rId10"/>
          <a:srcRect l="8925" t="16233" r="12499" b="18365"/>
          <a:stretch/>
        </p:blipFill>
        <p:spPr>
          <a:xfrm>
            <a:off x="6829965" y="4332006"/>
            <a:ext cx="599440" cy="366540"/>
          </a:xfrm>
          <a:prstGeom prst="rect">
            <a:avLst/>
          </a:prstGeom>
        </p:spPr>
      </p:pic>
      <p:pic>
        <p:nvPicPr>
          <p:cNvPr id="163" name="Picture 162">
            <a:extLst>
              <a:ext uri="{FF2B5EF4-FFF2-40B4-BE49-F238E27FC236}">
                <a16:creationId xmlns:a16="http://schemas.microsoft.com/office/drawing/2014/main" id="{3A8B2077-90A3-EBA3-AA65-B724029FB47E}"/>
              </a:ext>
            </a:extLst>
          </p:cNvPr>
          <p:cNvPicPr>
            <a:picLocks noChangeAspect="1"/>
          </p:cNvPicPr>
          <p:nvPr/>
        </p:nvPicPr>
        <p:blipFill rotWithShape="1">
          <a:blip r:embed="rId9"/>
          <a:srcRect l="9355" t="16531" r="12419" b="18366"/>
          <a:stretch/>
        </p:blipFill>
        <p:spPr>
          <a:xfrm>
            <a:off x="6851764" y="3918387"/>
            <a:ext cx="596998" cy="365008"/>
          </a:xfrm>
          <a:prstGeom prst="rect">
            <a:avLst/>
          </a:prstGeom>
        </p:spPr>
      </p:pic>
      <p:pic>
        <p:nvPicPr>
          <p:cNvPr id="164" name="Picture 163">
            <a:extLst>
              <a:ext uri="{FF2B5EF4-FFF2-40B4-BE49-F238E27FC236}">
                <a16:creationId xmlns:a16="http://schemas.microsoft.com/office/drawing/2014/main" id="{53F76131-570C-CD5A-6394-2FF4C4B17BC1}"/>
              </a:ext>
            </a:extLst>
          </p:cNvPr>
          <p:cNvPicPr>
            <a:picLocks noChangeAspect="1"/>
          </p:cNvPicPr>
          <p:nvPr/>
        </p:nvPicPr>
        <p:blipFill rotWithShape="1">
          <a:blip r:embed="rId10"/>
          <a:srcRect l="8925" t="16233" r="12499" b="18365"/>
          <a:stretch/>
        </p:blipFill>
        <p:spPr>
          <a:xfrm>
            <a:off x="6898337" y="3168320"/>
            <a:ext cx="599440" cy="366540"/>
          </a:xfrm>
          <a:prstGeom prst="rect">
            <a:avLst/>
          </a:prstGeom>
        </p:spPr>
      </p:pic>
      <p:pic>
        <p:nvPicPr>
          <p:cNvPr id="165" name="Picture 164">
            <a:extLst>
              <a:ext uri="{FF2B5EF4-FFF2-40B4-BE49-F238E27FC236}">
                <a16:creationId xmlns:a16="http://schemas.microsoft.com/office/drawing/2014/main" id="{EAC9E185-4ED7-5F41-0925-808B4831CA67}"/>
              </a:ext>
            </a:extLst>
          </p:cNvPr>
          <p:cNvPicPr>
            <a:picLocks noChangeAspect="1"/>
          </p:cNvPicPr>
          <p:nvPr/>
        </p:nvPicPr>
        <p:blipFill rotWithShape="1">
          <a:blip r:embed="rId10"/>
          <a:srcRect l="8925" t="16233" r="12499" b="18365"/>
          <a:stretch/>
        </p:blipFill>
        <p:spPr>
          <a:xfrm>
            <a:off x="6882836" y="3550828"/>
            <a:ext cx="599440" cy="366540"/>
          </a:xfrm>
          <a:prstGeom prst="rect">
            <a:avLst/>
          </a:prstGeom>
        </p:spPr>
      </p:pic>
      <p:sp>
        <p:nvSpPr>
          <p:cNvPr id="166" name="TextBox 165">
            <a:extLst>
              <a:ext uri="{FF2B5EF4-FFF2-40B4-BE49-F238E27FC236}">
                <a16:creationId xmlns:a16="http://schemas.microsoft.com/office/drawing/2014/main" id="{083A1300-1FA9-C36E-D932-8F54C1432C7F}"/>
              </a:ext>
            </a:extLst>
          </p:cNvPr>
          <p:cNvSpPr txBox="1"/>
          <p:nvPr/>
        </p:nvSpPr>
        <p:spPr>
          <a:xfrm>
            <a:off x="5687020" y="5053957"/>
            <a:ext cx="1538050" cy="645995"/>
          </a:xfrm>
          <a:prstGeom prst="rect">
            <a:avLst/>
          </a:prstGeom>
          <a:noFill/>
        </p:spPr>
        <p:txBody>
          <a:bodyPr wrap="square" rtlCol="0">
            <a:spAutoFit/>
          </a:bodyPr>
          <a:lstStyle/>
          <a:p>
            <a:pPr algn="ctr"/>
            <a:r>
              <a:rPr lang="en-US" sz="1799" dirty="0">
                <a:latin typeface="Arial" panose="020B0604020202020204" pitchFamily="34" charset="0"/>
                <a:cs typeface="Arial" panose="020B0604020202020204" pitchFamily="34" charset="0"/>
              </a:rPr>
              <a:t>Five algorithms</a:t>
            </a:r>
          </a:p>
        </p:txBody>
      </p:sp>
      <p:cxnSp>
        <p:nvCxnSpPr>
          <p:cNvPr id="167" name="Straight Arrow Connector 166">
            <a:extLst>
              <a:ext uri="{FF2B5EF4-FFF2-40B4-BE49-F238E27FC236}">
                <a16:creationId xmlns:a16="http://schemas.microsoft.com/office/drawing/2014/main" id="{9CD00E05-1EDF-1B2B-194C-9157B828982B}"/>
              </a:ext>
            </a:extLst>
          </p:cNvPr>
          <p:cNvCxnSpPr>
            <a:cxnSpLocks/>
          </p:cNvCxnSpPr>
          <p:nvPr/>
        </p:nvCxnSpPr>
        <p:spPr>
          <a:xfrm>
            <a:off x="7817306" y="4005291"/>
            <a:ext cx="1236965" cy="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167">
            <a:extLst>
              <a:ext uri="{FF2B5EF4-FFF2-40B4-BE49-F238E27FC236}">
                <a16:creationId xmlns:a16="http://schemas.microsoft.com/office/drawing/2014/main" id="{8F50922E-99E8-2119-D4BB-39743371BCFF}"/>
              </a:ext>
            </a:extLst>
          </p:cNvPr>
          <p:cNvPicPr>
            <a:picLocks noChangeAspect="1"/>
          </p:cNvPicPr>
          <p:nvPr/>
        </p:nvPicPr>
        <p:blipFill rotWithShape="1">
          <a:blip r:embed="rId11"/>
          <a:srcRect l="9248" t="16856" r="12498" b="18366"/>
          <a:stretch/>
        </p:blipFill>
        <p:spPr>
          <a:xfrm>
            <a:off x="9072685" y="3532356"/>
            <a:ext cx="1659386" cy="1009129"/>
          </a:xfrm>
          <a:prstGeom prst="rect">
            <a:avLst/>
          </a:prstGeom>
        </p:spPr>
      </p:pic>
      <p:sp>
        <p:nvSpPr>
          <p:cNvPr id="169" name="TextBox 168">
            <a:extLst>
              <a:ext uri="{FF2B5EF4-FFF2-40B4-BE49-F238E27FC236}">
                <a16:creationId xmlns:a16="http://schemas.microsoft.com/office/drawing/2014/main" id="{5422F45A-49F6-A832-66E2-8FDB72390F3E}"/>
              </a:ext>
            </a:extLst>
          </p:cNvPr>
          <p:cNvSpPr txBox="1"/>
          <p:nvPr/>
        </p:nvSpPr>
        <p:spPr>
          <a:xfrm>
            <a:off x="7315296" y="3430246"/>
            <a:ext cx="1832001" cy="369140"/>
          </a:xfrm>
          <a:prstGeom prst="rect">
            <a:avLst/>
          </a:prstGeom>
          <a:noFill/>
        </p:spPr>
        <p:txBody>
          <a:bodyPr wrap="square" rtlCol="0">
            <a:spAutoFit/>
          </a:bodyPr>
          <a:lstStyle/>
          <a:p>
            <a:pPr algn="ctr"/>
            <a:r>
              <a:rPr lang="en-US" sz="1799" dirty="0">
                <a:latin typeface="Arial" panose="020B0604020202020204" pitchFamily="34" charset="0"/>
                <a:cs typeface="Arial" panose="020B0604020202020204" pitchFamily="34" charset="0"/>
              </a:rPr>
              <a:t>Averaged</a:t>
            </a:r>
          </a:p>
        </p:txBody>
      </p:sp>
      <p:sp>
        <p:nvSpPr>
          <p:cNvPr id="170" name="TextBox 169">
            <a:extLst>
              <a:ext uri="{FF2B5EF4-FFF2-40B4-BE49-F238E27FC236}">
                <a16:creationId xmlns:a16="http://schemas.microsoft.com/office/drawing/2014/main" id="{4A4287E6-168C-8377-CFE8-9FE70562DE4C}"/>
              </a:ext>
            </a:extLst>
          </p:cNvPr>
          <p:cNvSpPr txBox="1"/>
          <p:nvPr/>
        </p:nvSpPr>
        <p:spPr>
          <a:xfrm>
            <a:off x="8947855" y="4754742"/>
            <a:ext cx="2067412" cy="369140"/>
          </a:xfrm>
          <a:prstGeom prst="rect">
            <a:avLst/>
          </a:prstGeom>
          <a:noFill/>
        </p:spPr>
        <p:txBody>
          <a:bodyPr wrap="square" rtlCol="0">
            <a:spAutoFit/>
          </a:bodyPr>
          <a:lstStyle/>
          <a:p>
            <a:pPr algn="ctr"/>
            <a:r>
              <a:rPr lang="en-US" sz="1799" dirty="0">
                <a:latin typeface="Arial" panose="020B0604020202020204" pitchFamily="34" charset="0"/>
                <a:cs typeface="Arial" panose="020B0604020202020204" pitchFamily="34" charset="0"/>
              </a:rPr>
              <a:t>Final local model</a:t>
            </a:r>
          </a:p>
        </p:txBody>
      </p:sp>
      <p:sp>
        <p:nvSpPr>
          <p:cNvPr id="171" name="Arrow: Curved Right 170">
            <a:extLst>
              <a:ext uri="{FF2B5EF4-FFF2-40B4-BE49-F238E27FC236}">
                <a16:creationId xmlns:a16="http://schemas.microsoft.com/office/drawing/2014/main" id="{34E57639-1574-2CAD-2664-00FDCA5C7773}"/>
              </a:ext>
            </a:extLst>
          </p:cNvPr>
          <p:cNvSpPr/>
          <p:nvPr/>
        </p:nvSpPr>
        <p:spPr>
          <a:xfrm rot="16042878">
            <a:off x="7989311" y="4288826"/>
            <a:ext cx="876442" cy="1055729"/>
          </a:xfrm>
          <a:prstGeom prst="curvedRightArrow">
            <a:avLst>
              <a:gd name="adj1" fmla="val 17294"/>
              <a:gd name="adj2" fmla="val 5000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72" name="TextBox 171">
            <a:extLst>
              <a:ext uri="{FF2B5EF4-FFF2-40B4-BE49-F238E27FC236}">
                <a16:creationId xmlns:a16="http://schemas.microsoft.com/office/drawing/2014/main" id="{AF7E8A15-3A00-C5AC-4ACE-92108DD9A76A}"/>
              </a:ext>
            </a:extLst>
          </p:cNvPr>
          <p:cNvSpPr txBox="1"/>
          <p:nvPr/>
        </p:nvSpPr>
        <p:spPr>
          <a:xfrm>
            <a:off x="7463762" y="5433244"/>
            <a:ext cx="1832001" cy="645995"/>
          </a:xfrm>
          <a:prstGeom prst="rect">
            <a:avLst/>
          </a:prstGeom>
          <a:noFill/>
        </p:spPr>
        <p:txBody>
          <a:bodyPr wrap="square" rtlCol="0">
            <a:spAutoFit/>
          </a:bodyPr>
          <a:lstStyle/>
          <a:p>
            <a:pPr algn="ctr"/>
            <a:r>
              <a:rPr lang="en-US" sz="1799" dirty="0">
                <a:latin typeface="Arial" panose="020B0604020202020204" pitchFamily="34" charset="0"/>
                <a:cs typeface="Arial" panose="020B0604020202020204" pitchFamily="34" charset="0"/>
              </a:rPr>
              <a:t>Repeat 256 times</a:t>
            </a:r>
          </a:p>
        </p:txBody>
      </p:sp>
      <p:cxnSp>
        <p:nvCxnSpPr>
          <p:cNvPr id="189" name="Straight Arrow Connector 188">
            <a:extLst>
              <a:ext uri="{FF2B5EF4-FFF2-40B4-BE49-F238E27FC236}">
                <a16:creationId xmlns:a16="http://schemas.microsoft.com/office/drawing/2014/main" id="{D37C667E-80BD-0F4A-3950-9A0B3C6BC4E3}"/>
              </a:ext>
            </a:extLst>
          </p:cNvPr>
          <p:cNvCxnSpPr>
            <a:cxnSpLocks/>
          </p:cNvCxnSpPr>
          <p:nvPr/>
        </p:nvCxnSpPr>
        <p:spPr>
          <a:xfrm>
            <a:off x="6231720" y="4185536"/>
            <a:ext cx="4819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A977C2D4-2F29-5176-938F-D9AB1B9959A5}"/>
              </a:ext>
            </a:extLst>
          </p:cNvPr>
          <p:cNvCxnSpPr>
            <a:cxnSpLocks/>
          </p:cNvCxnSpPr>
          <p:nvPr/>
        </p:nvCxnSpPr>
        <p:spPr>
          <a:xfrm>
            <a:off x="6176685" y="3356089"/>
            <a:ext cx="4819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32DAF728-C7D2-B182-781A-CE56B83FE795}"/>
              </a:ext>
            </a:extLst>
          </p:cNvPr>
          <p:cNvCxnSpPr>
            <a:cxnSpLocks/>
          </p:cNvCxnSpPr>
          <p:nvPr/>
        </p:nvCxnSpPr>
        <p:spPr>
          <a:xfrm>
            <a:off x="6215069" y="4575042"/>
            <a:ext cx="4819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6EA413E5-9B7B-BF42-58C6-C48ED709CA32}"/>
              </a:ext>
            </a:extLst>
          </p:cNvPr>
          <p:cNvCxnSpPr>
            <a:cxnSpLocks/>
          </p:cNvCxnSpPr>
          <p:nvPr/>
        </p:nvCxnSpPr>
        <p:spPr>
          <a:xfrm>
            <a:off x="6215069" y="3736354"/>
            <a:ext cx="48195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xmlns:iact="http://schemas.microsoft.com/office/powerpoint/2014/inkAction">
        <mc:Choice Requires="p14 iact">
          <p:contentPart p14:bwMode="auto" r:id="rId12">
            <p14:nvContentPartPr>
              <p14:cNvPr id="3" name="Ink 2">
                <a:extLst>
                  <a:ext uri="{FF2B5EF4-FFF2-40B4-BE49-F238E27FC236}">
                    <a16:creationId xmlns:a16="http://schemas.microsoft.com/office/drawing/2014/main" id="{FFB6AE4C-BCDE-4A75-8278-E8B8B76EAFB0}"/>
                  </a:ext>
                </a:extLst>
              </p14:cNvPr>
              <p14:cNvContentPartPr/>
              <p14:nvPr>
                <p:extLst>
                  <p:ext uri="{42D2F446-02D8-4167-A562-619A0277C38B}">
                    <p15:isNarration xmlns:p15="http://schemas.microsoft.com/office/powerpoint/2012/main" val="1"/>
                  </p:ext>
                </p:extLst>
              </p14:nvPr>
            </p14:nvContentPartPr>
            <p14:xfrm>
              <a:off x="2472480" y="371160"/>
              <a:ext cx="9533880" cy="5758200"/>
            </p14:xfrm>
          </p:contentPart>
        </mc:Choice>
        <mc:Fallback xmlns="">
          <p:pic>
            <p:nvPicPr>
              <p:cNvPr id="3" name="Ink 2">
                <a:extLst>
                  <a:ext uri="{FF2B5EF4-FFF2-40B4-BE49-F238E27FC236}">
                    <a16:creationId xmlns:a16="http://schemas.microsoft.com/office/drawing/2014/main" id="{FFB6AE4C-BCDE-4A75-8278-E8B8B76EAFB0}"/>
                  </a:ext>
                </a:extLst>
              </p:cNvPr>
              <p:cNvPicPr>
                <a:picLocks noGrp="1" noRot="1" noChangeAspect="1" noMove="1" noResize="1" noEditPoints="1" noAdjustHandles="1" noChangeArrowheads="1" noChangeShapeType="1"/>
              </p:cNvPicPr>
              <p:nvPr/>
            </p:nvPicPr>
            <p:blipFill>
              <a:blip r:embed="rId13"/>
              <a:stretch>
                <a:fillRect/>
              </a:stretch>
            </p:blipFill>
            <p:spPr>
              <a:xfrm>
                <a:off x="2463120" y="361800"/>
                <a:ext cx="9552600" cy="5776920"/>
              </a:xfrm>
              <a:prstGeom prst="rect">
                <a:avLst/>
              </a:prstGeom>
            </p:spPr>
          </p:pic>
        </mc:Fallback>
      </mc:AlternateContent>
      <p:pic>
        <p:nvPicPr>
          <p:cNvPr id="4" name="Audio 3">
            <a:hlinkClick r:id="" action="ppaction://media"/>
            <a:extLst>
              <a:ext uri="{FF2B5EF4-FFF2-40B4-BE49-F238E27FC236}">
                <a16:creationId xmlns:a16="http://schemas.microsoft.com/office/drawing/2014/main" id="{F3FE8584-2727-6CD1-CA60-24EEAC9354E1}"/>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5207958"/>
      </p:ext>
    </p:extLst>
  </p:cSld>
  <p:clrMapOvr>
    <a:masterClrMapping/>
  </p:clrMapOvr>
  <mc:AlternateContent xmlns:mc="http://schemas.openxmlformats.org/markup-compatibility/2006" xmlns:p14="http://schemas.microsoft.com/office/powerpoint/2010/main">
    <mc:Choice Requires="p14">
      <p:transition spd="slow" p14:dur="2000" advTm="97909"/>
    </mc:Choice>
    <mc:Fallback xmlns="">
      <p:transition spd="slow" advTm="9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C9125320-39BD-E800-9090-8B2E6D494FC3}"/>
              </a:ext>
            </a:extLst>
          </p:cNvPr>
          <p:cNvPicPr>
            <a:picLocks noChangeAspect="1"/>
          </p:cNvPicPr>
          <p:nvPr/>
        </p:nvPicPr>
        <p:blipFill>
          <a:blip r:embed="rId4"/>
          <a:stretch>
            <a:fillRect/>
          </a:stretch>
        </p:blipFill>
        <p:spPr>
          <a:xfrm>
            <a:off x="853934" y="1786"/>
            <a:ext cx="10503476" cy="601562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1A7BC2E5-A374-D3B2-7766-14720EE84F08}"/>
                  </a:ext>
                </a:extLst>
              </p14:cNvPr>
              <p14:cNvContentPartPr/>
              <p14:nvPr>
                <p:extLst>
                  <p:ext uri="{42D2F446-02D8-4167-A562-619A0277C38B}">
                    <p15:isNarration xmlns:p15="http://schemas.microsoft.com/office/powerpoint/2012/main" val="1"/>
                  </p:ext>
                </p:extLst>
              </p14:nvPr>
            </p14:nvContentPartPr>
            <p14:xfrm>
              <a:off x="2143800" y="728640"/>
              <a:ext cx="7790040" cy="3629160"/>
            </p14:xfrm>
          </p:contentPart>
        </mc:Choice>
        <mc:Fallback xmlns="">
          <p:pic>
            <p:nvPicPr>
              <p:cNvPr id="3" name="Ink 2">
                <a:extLst>
                  <a:ext uri="{FF2B5EF4-FFF2-40B4-BE49-F238E27FC236}">
                    <a16:creationId xmlns:a16="http://schemas.microsoft.com/office/drawing/2014/main" id="{1A7BC2E5-A374-D3B2-7766-14720EE84F08}"/>
                  </a:ext>
                </a:extLst>
              </p:cNvPr>
              <p:cNvPicPr>
                <a:picLocks noGrp="1" noRot="1" noChangeAspect="1" noMove="1" noResize="1" noEditPoints="1" noAdjustHandles="1" noChangeArrowheads="1" noChangeShapeType="1"/>
              </p:cNvPicPr>
              <p:nvPr/>
            </p:nvPicPr>
            <p:blipFill>
              <a:blip r:embed="rId6"/>
              <a:stretch>
                <a:fillRect/>
              </a:stretch>
            </p:blipFill>
            <p:spPr>
              <a:xfrm>
                <a:off x="2134440" y="719280"/>
                <a:ext cx="7808760" cy="3647880"/>
              </a:xfrm>
              <a:prstGeom prst="rect">
                <a:avLst/>
              </a:prstGeom>
            </p:spPr>
          </p:pic>
        </mc:Fallback>
      </mc:AlternateContent>
      <p:pic>
        <p:nvPicPr>
          <p:cNvPr id="4" name="Audio 3">
            <a:hlinkClick r:id="" action="ppaction://media"/>
            <a:extLst>
              <a:ext uri="{FF2B5EF4-FFF2-40B4-BE49-F238E27FC236}">
                <a16:creationId xmlns:a16="http://schemas.microsoft.com/office/drawing/2014/main" id="{738E7533-8176-6FF8-3C44-5BF38391699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6568597"/>
      </p:ext>
    </p:extLst>
  </p:cSld>
  <p:clrMapOvr>
    <a:masterClrMapping/>
  </p:clrMapOvr>
  <mc:AlternateContent xmlns:mc="http://schemas.openxmlformats.org/markup-compatibility/2006" xmlns:p14="http://schemas.microsoft.com/office/powerpoint/2010/main">
    <mc:Choice Requires="p14">
      <p:transition spd="slow" p14:dur="2000" advTm="119760"/>
    </mc:Choice>
    <mc:Fallback xmlns="">
      <p:transition spd="slow" advTm="11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B7E0DA6-04BA-14BC-F42B-79CEED4A7A88}"/>
              </a:ext>
            </a:extLst>
          </p:cNvPr>
          <p:cNvPicPr>
            <a:picLocks noChangeAspect="1"/>
          </p:cNvPicPr>
          <p:nvPr/>
        </p:nvPicPr>
        <p:blipFill>
          <a:blip r:embed="rId4"/>
          <a:stretch>
            <a:fillRect/>
          </a:stretch>
        </p:blipFill>
        <p:spPr>
          <a:xfrm>
            <a:off x="847737" y="45144"/>
            <a:ext cx="10496526" cy="601164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88439800-6261-6B9A-2CFC-FDDFB76F2FF8}"/>
                  </a:ext>
                </a:extLst>
              </p14:cNvPr>
              <p14:cNvContentPartPr/>
              <p14:nvPr>
                <p:extLst>
                  <p:ext uri="{42D2F446-02D8-4167-A562-619A0277C38B}">
                    <p15:isNarration xmlns:p15="http://schemas.microsoft.com/office/powerpoint/2012/main" val="1"/>
                  </p:ext>
                </p:extLst>
              </p14:nvPr>
            </p14:nvContentPartPr>
            <p14:xfrm>
              <a:off x="6088680" y="3943080"/>
              <a:ext cx="3888360" cy="486360"/>
            </p14:xfrm>
          </p:contentPart>
        </mc:Choice>
        <mc:Fallback xmlns="">
          <p:pic>
            <p:nvPicPr>
              <p:cNvPr id="3" name="Ink 2">
                <a:extLst>
                  <a:ext uri="{FF2B5EF4-FFF2-40B4-BE49-F238E27FC236}">
                    <a16:creationId xmlns:a16="http://schemas.microsoft.com/office/drawing/2014/main" id="{88439800-6261-6B9A-2CFC-FDDFB76F2FF8}"/>
                  </a:ext>
                </a:extLst>
              </p:cNvPr>
              <p:cNvPicPr>
                <a:picLocks noGrp="1" noRot="1" noChangeAspect="1" noMove="1" noResize="1" noEditPoints="1" noAdjustHandles="1" noChangeArrowheads="1" noChangeShapeType="1"/>
              </p:cNvPicPr>
              <p:nvPr/>
            </p:nvPicPr>
            <p:blipFill>
              <a:blip r:embed="rId6"/>
              <a:stretch>
                <a:fillRect/>
              </a:stretch>
            </p:blipFill>
            <p:spPr>
              <a:xfrm>
                <a:off x="6079320" y="3933720"/>
                <a:ext cx="3907080" cy="505080"/>
              </a:xfrm>
              <a:prstGeom prst="rect">
                <a:avLst/>
              </a:prstGeom>
            </p:spPr>
          </p:pic>
        </mc:Fallback>
      </mc:AlternateContent>
      <p:pic>
        <p:nvPicPr>
          <p:cNvPr id="4" name="Audio 3">
            <a:hlinkClick r:id="" action="ppaction://media"/>
            <a:extLst>
              <a:ext uri="{FF2B5EF4-FFF2-40B4-BE49-F238E27FC236}">
                <a16:creationId xmlns:a16="http://schemas.microsoft.com/office/drawing/2014/main" id="{3233DD34-7FBE-EA50-7F84-1B3501209CC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1521719"/>
      </p:ext>
    </p:extLst>
  </p:cSld>
  <p:clrMapOvr>
    <a:masterClrMapping/>
  </p:clrMapOvr>
  <mc:AlternateContent xmlns:mc="http://schemas.openxmlformats.org/markup-compatibility/2006" xmlns:p14="http://schemas.microsoft.com/office/powerpoint/2010/main">
    <mc:Choice Requires="p14">
      <p:transition spd="slow" p14:dur="2000" advTm="39295"/>
    </mc:Choice>
    <mc:Fallback xmlns="">
      <p:transition spd="slow" advTm="39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diagram, box and whisker chart&#10;&#10;Description automatically generated">
            <a:extLst>
              <a:ext uri="{FF2B5EF4-FFF2-40B4-BE49-F238E27FC236}">
                <a16:creationId xmlns:a16="http://schemas.microsoft.com/office/drawing/2014/main" id="{52AEE3CF-9182-9FDE-4D3C-7BDAA11B8860}"/>
              </a:ext>
            </a:extLst>
          </p:cNvPr>
          <p:cNvPicPr>
            <a:picLocks noChangeAspect="1"/>
          </p:cNvPicPr>
          <p:nvPr/>
        </p:nvPicPr>
        <p:blipFill>
          <a:blip r:embed="rId4"/>
          <a:stretch>
            <a:fillRect/>
          </a:stretch>
        </p:blipFill>
        <p:spPr>
          <a:xfrm>
            <a:off x="966284" y="182665"/>
            <a:ext cx="10259432" cy="587585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7CBC1546-AA21-CDEA-0BDA-2E2E90E14F10}"/>
                  </a:ext>
                </a:extLst>
              </p14:cNvPr>
              <p14:cNvContentPartPr/>
              <p14:nvPr>
                <p:extLst>
                  <p:ext uri="{42D2F446-02D8-4167-A562-619A0277C38B}">
                    <p15:isNarration xmlns:p15="http://schemas.microsoft.com/office/powerpoint/2012/main" val="1"/>
                  </p:ext>
                </p:extLst>
              </p14:nvPr>
            </p14:nvContentPartPr>
            <p14:xfrm>
              <a:off x="2558520" y="2028600"/>
              <a:ext cx="6703560" cy="3143520"/>
            </p14:xfrm>
          </p:contentPart>
        </mc:Choice>
        <mc:Fallback xmlns="">
          <p:pic>
            <p:nvPicPr>
              <p:cNvPr id="3" name="Ink 2">
                <a:extLst>
                  <a:ext uri="{FF2B5EF4-FFF2-40B4-BE49-F238E27FC236}">
                    <a16:creationId xmlns:a16="http://schemas.microsoft.com/office/drawing/2014/main" id="{7CBC1546-AA21-CDEA-0BDA-2E2E90E14F10}"/>
                  </a:ext>
                </a:extLst>
              </p:cNvPr>
              <p:cNvPicPr>
                <a:picLocks noGrp="1" noRot="1" noChangeAspect="1" noMove="1" noResize="1" noEditPoints="1" noAdjustHandles="1" noChangeArrowheads="1" noChangeShapeType="1"/>
              </p:cNvPicPr>
              <p:nvPr/>
            </p:nvPicPr>
            <p:blipFill>
              <a:blip r:embed="rId6"/>
              <a:stretch>
                <a:fillRect/>
              </a:stretch>
            </p:blipFill>
            <p:spPr>
              <a:xfrm>
                <a:off x="2549160" y="2019240"/>
                <a:ext cx="6722280" cy="3162240"/>
              </a:xfrm>
              <a:prstGeom prst="rect">
                <a:avLst/>
              </a:prstGeom>
            </p:spPr>
          </p:pic>
        </mc:Fallback>
      </mc:AlternateContent>
      <p:pic>
        <p:nvPicPr>
          <p:cNvPr id="4" name="Audio 3">
            <a:hlinkClick r:id="" action="ppaction://media"/>
            <a:extLst>
              <a:ext uri="{FF2B5EF4-FFF2-40B4-BE49-F238E27FC236}">
                <a16:creationId xmlns:a16="http://schemas.microsoft.com/office/drawing/2014/main" id="{A7D4C2A4-17E3-5818-79EB-0CC5A3ABCB8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2783442"/>
      </p:ext>
    </p:extLst>
  </p:cSld>
  <p:clrMapOvr>
    <a:masterClrMapping/>
  </p:clrMapOvr>
  <mc:AlternateContent xmlns:mc="http://schemas.openxmlformats.org/markup-compatibility/2006" xmlns:p14="http://schemas.microsoft.com/office/powerpoint/2010/main">
    <mc:Choice Requires="p14">
      <p:transition spd="slow" p14:dur="2000" advTm="53310"/>
    </mc:Choice>
    <mc:Fallback xmlns="">
      <p:transition spd="slow" advTm="5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everage&#10;&#10;Description automatically generated">
            <a:extLst>
              <a:ext uri="{FF2B5EF4-FFF2-40B4-BE49-F238E27FC236}">
                <a16:creationId xmlns:a16="http://schemas.microsoft.com/office/drawing/2014/main" id="{EB576904-599D-EF5E-8591-5AE98C2C76DA}"/>
              </a:ext>
            </a:extLst>
          </p:cNvPr>
          <p:cNvPicPr>
            <a:picLocks noChangeAspect="1"/>
          </p:cNvPicPr>
          <p:nvPr/>
        </p:nvPicPr>
        <p:blipFill>
          <a:blip r:embed="rId4"/>
          <a:stretch>
            <a:fillRect/>
          </a:stretch>
        </p:blipFill>
        <p:spPr>
          <a:xfrm>
            <a:off x="852044" y="220746"/>
            <a:ext cx="10487913" cy="600671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19562013-E164-6B96-AEF6-47E05C1C5592}"/>
                  </a:ext>
                </a:extLst>
              </p14:cNvPr>
              <p14:cNvContentPartPr/>
              <p14:nvPr>
                <p:extLst>
                  <p:ext uri="{42D2F446-02D8-4167-A562-619A0277C38B}">
                    <p15:isNarration xmlns:p15="http://schemas.microsoft.com/office/powerpoint/2012/main" val="1"/>
                  </p:ext>
                </p:extLst>
              </p14:nvPr>
            </p14:nvContentPartPr>
            <p14:xfrm>
              <a:off x="6246000" y="4171680"/>
              <a:ext cx="2430360" cy="1057680"/>
            </p14:xfrm>
          </p:contentPart>
        </mc:Choice>
        <mc:Fallback xmlns="">
          <p:pic>
            <p:nvPicPr>
              <p:cNvPr id="3" name="Ink 2">
                <a:extLst>
                  <a:ext uri="{FF2B5EF4-FFF2-40B4-BE49-F238E27FC236}">
                    <a16:creationId xmlns:a16="http://schemas.microsoft.com/office/drawing/2014/main" id="{19562013-E164-6B96-AEF6-47E05C1C5592}"/>
                  </a:ext>
                </a:extLst>
              </p:cNvPr>
              <p:cNvPicPr>
                <a:picLocks noGrp="1" noRot="1" noChangeAspect="1" noMove="1" noResize="1" noEditPoints="1" noAdjustHandles="1" noChangeArrowheads="1" noChangeShapeType="1"/>
              </p:cNvPicPr>
              <p:nvPr/>
            </p:nvPicPr>
            <p:blipFill>
              <a:blip r:embed="rId6"/>
              <a:stretch>
                <a:fillRect/>
              </a:stretch>
            </p:blipFill>
            <p:spPr>
              <a:xfrm>
                <a:off x="6236640" y="4162320"/>
                <a:ext cx="2449080" cy="1076400"/>
              </a:xfrm>
              <a:prstGeom prst="rect">
                <a:avLst/>
              </a:prstGeom>
            </p:spPr>
          </p:pic>
        </mc:Fallback>
      </mc:AlternateContent>
      <p:pic>
        <p:nvPicPr>
          <p:cNvPr id="4" name="Audio 3">
            <a:hlinkClick r:id="" action="ppaction://media"/>
            <a:extLst>
              <a:ext uri="{FF2B5EF4-FFF2-40B4-BE49-F238E27FC236}">
                <a16:creationId xmlns:a16="http://schemas.microsoft.com/office/drawing/2014/main" id="{23F4CE18-A6C9-2D68-E0A5-884CF5676B1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9874360"/>
      </p:ext>
    </p:extLst>
  </p:cSld>
  <p:clrMapOvr>
    <a:masterClrMapping/>
  </p:clrMapOvr>
  <mc:AlternateContent xmlns:mc="http://schemas.openxmlformats.org/markup-compatibility/2006" xmlns:p14="http://schemas.microsoft.com/office/powerpoint/2010/main">
    <mc:Choice Requires="p14">
      <p:transition spd="slow" p14:dur="2000" advTm="26725"/>
    </mc:Choice>
    <mc:Fallback xmlns="">
      <p:transition spd="slow" advTm="26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B754689B-79BD-A2DC-6A46-F1CBB468F13E}"/>
              </a:ext>
            </a:extLst>
          </p:cNvPr>
          <p:cNvPicPr>
            <a:picLocks noChangeAspect="1"/>
          </p:cNvPicPr>
          <p:nvPr/>
        </p:nvPicPr>
        <p:blipFill>
          <a:blip r:embed="rId4"/>
          <a:stretch>
            <a:fillRect/>
          </a:stretch>
        </p:blipFill>
        <p:spPr>
          <a:xfrm>
            <a:off x="675923" y="1785"/>
            <a:ext cx="10840154" cy="6208451"/>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1063F03A-7DD7-25F0-8941-6155719C3900}"/>
                  </a:ext>
                </a:extLst>
              </p14:cNvPr>
              <p14:cNvContentPartPr/>
              <p14:nvPr>
                <p:extLst>
                  <p:ext uri="{42D2F446-02D8-4167-A562-619A0277C38B}">
                    <p15:isNarration xmlns:p15="http://schemas.microsoft.com/office/powerpoint/2012/main" val="1"/>
                  </p:ext>
                </p:extLst>
              </p14:nvPr>
            </p14:nvContentPartPr>
            <p14:xfrm>
              <a:off x="2258280" y="2271600"/>
              <a:ext cx="7718760" cy="2357640"/>
            </p14:xfrm>
          </p:contentPart>
        </mc:Choice>
        <mc:Fallback xmlns="">
          <p:pic>
            <p:nvPicPr>
              <p:cNvPr id="3" name="Ink 2">
                <a:extLst>
                  <a:ext uri="{FF2B5EF4-FFF2-40B4-BE49-F238E27FC236}">
                    <a16:creationId xmlns:a16="http://schemas.microsoft.com/office/drawing/2014/main" id="{1063F03A-7DD7-25F0-8941-6155719C3900}"/>
                  </a:ext>
                </a:extLst>
              </p:cNvPr>
              <p:cNvPicPr>
                <a:picLocks noGrp="1" noRot="1" noChangeAspect="1" noMove="1" noResize="1" noEditPoints="1" noAdjustHandles="1" noChangeArrowheads="1" noChangeShapeType="1"/>
              </p:cNvPicPr>
              <p:nvPr/>
            </p:nvPicPr>
            <p:blipFill>
              <a:blip r:embed="rId6"/>
              <a:stretch>
                <a:fillRect/>
              </a:stretch>
            </p:blipFill>
            <p:spPr>
              <a:xfrm>
                <a:off x="2248920" y="2262240"/>
                <a:ext cx="7737480" cy="2376360"/>
              </a:xfrm>
              <a:prstGeom prst="rect">
                <a:avLst/>
              </a:prstGeom>
            </p:spPr>
          </p:pic>
        </mc:Fallback>
      </mc:AlternateContent>
      <p:pic>
        <p:nvPicPr>
          <p:cNvPr id="4" name="Audio 3">
            <a:hlinkClick r:id="" action="ppaction://media"/>
            <a:extLst>
              <a:ext uri="{FF2B5EF4-FFF2-40B4-BE49-F238E27FC236}">
                <a16:creationId xmlns:a16="http://schemas.microsoft.com/office/drawing/2014/main" id="{AED84B33-6F1A-DBCC-EF13-2F472696E82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7680788"/>
      </p:ext>
    </p:extLst>
  </p:cSld>
  <p:clrMapOvr>
    <a:masterClrMapping/>
  </p:clrMapOvr>
  <mc:AlternateContent xmlns:mc="http://schemas.openxmlformats.org/markup-compatibility/2006" xmlns:p14="http://schemas.microsoft.com/office/powerpoint/2010/main">
    <mc:Choice Requires="p14">
      <p:transition spd="slow" p14:dur="2000" advTm="30393"/>
    </mc:Choice>
    <mc:Fallback xmlns="">
      <p:transition spd="slow" advTm="30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286537F-1984-3C8B-CF85-156DCFBBD04D}"/>
              </a:ext>
            </a:extLst>
          </p:cNvPr>
          <p:cNvPicPr>
            <a:picLocks noChangeAspect="1"/>
          </p:cNvPicPr>
          <p:nvPr/>
        </p:nvPicPr>
        <p:blipFill>
          <a:blip r:embed="rId4"/>
          <a:stretch>
            <a:fillRect/>
          </a:stretch>
        </p:blipFill>
        <p:spPr>
          <a:xfrm>
            <a:off x="980565" y="1785"/>
            <a:ext cx="10230871" cy="5859499"/>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B0568254-0310-C339-8600-F301165723D9}"/>
                  </a:ext>
                </a:extLst>
              </p14:cNvPr>
              <p14:cNvContentPartPr/>
              <p14:nvPr>
                <p:extLst>
                  <p:ext uri="{42D2F446-02D8-4167-A562-619A0277C38B}">
                    <p15:isNarration xmlns:p15="http://schemas.microsoft.com/office/powerpoint/2012/main" val="1"/>
                  </p:ext>
                </p:extLst>
              </p14:nvPr>
            </p14:nvContentPartPr>
            <p14:xfrm>
              <a:off x="6117480" y="3786120"/>
              <a:ext cx="1043640" cy="643320"/>
            </p14:xfrm>
          </p:contentPart>
        </mc:Choice>
        <mc:Fallback xmlns="">
          <p:pic>
            <p:nvPicPr>
              <p:cNvPr id="3" name="Ink 2">
                <a:extLst>
                  <a:ext uri="{FF2B5EF4-FFF2-40B4-BE49-F238E27FC236}">
                    <a16:creationId xmlns:a16="http://schemas.microsoft.com/office/drawing/2014/main" id="{B0568254-0310-C339-8600-F301165723D9}"/>
                  </a:ext>
                </a:extLst>
              </p:cNvPr>
              <p:cNvPicPr>
                <a:picLocks noGrp="1" noRot="1" noChangeAspect="1" noMove="1" noResize="1" noEditPoints="1" noAdjustHandles="1" noChangeArrowheads="1" noChangeShapeType="1"/>
              </p:cNvPicPr>
              <p:nvPr/>
            </p:nvPicPr>
            <p:blipFill>
              <a:blip r:embed="rId6"/>
              <a:stretch>
                <a:fillRect/>
              </a:stretch>
            </p:blipFill>
            <p:spPr>
              <a:xfrm>
                <a:off x="6108120" y="3776760"/>
                <a:ext cx="1062360" cy="662040"/>
              </a:xfrm>
              <a:prstGeom prst="rect">
                <a:avLst/>
              </a:prstGeom>
            </p:spPr>
          </p:pic>
        </mc:Fallback>
      </mc:AlternateContent>
      <p:pic>
        <p:nvPicPr>
          <p:cNvPr id="4" name="Audio 3">
            <a:hlinkClick r:id="" action="ppaction://media"/>
            <a:extLst>
              <a:ext uri="{FF2B5EF4-FFF2-40B4-BE49-F238E27FC236}">
                <a16:creationId xmlns:a16="http://schemas.microsoft.com/office/drawing/2014/main" id="{E0104A30-A464-ABF6-BC92-D8EF3D7BA7B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1601722"/>
      </p:ext>
    </p:extLst>
  </p:cSld>
  <p:clrMapOvr>
    <a:masterClrMapping/>
  </p:clrMapOvr>
  <mc:AlternateContent xmlns:mc="http://schemas.openxmlformats.org/markup-compatibility/2006" xmlns:p14="http://schemas.microsoft.com/office/powerpoint/2010/main">
    <mc:Choice Requires="p14">
      <p:transition spd="slow" p14:dur="2000" advTm="20262"/>
    </mc:Choice>
    <mc:Fallback xmlns="">
      <p:transition spd="slow" advTm="20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ox and whisker chart&#10;&#10;Description automatically generated">
            <a:extLst>
              <a:ext uri="{FF2B5EF4-FFF2-40B4-BE49-F238E27FC236}">
                <a16:creationId xmlns:a16="http://schemas.microsoft.com/office/drawing/2014/main" id="{015B1A36-5230-2E93-83A3-2E2D96E35649}"/>
              </a:ext>
            </a:extLst>
          </p:cNvPr>
          <p:cNvPicPr>
            <a:picLocks noChangeAspect="1"/>
          </p:cNvPicPr>
          <p:nvPr/>
        </p:nvPicPr>
        <p:blipFill>
          <a:blip r:embed="rId4"/>
          <a:stretch>
            <a:fillRect/>
          </a:stretch>
        </p:blipFill>
        <p:spPr>
          <a:xfrm>
            <a:off x="552797" y="1296510"/>
            <a:ext cx="11086406" cy="377945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5A7CB2D0-C804-1FEB-C0EF-D762C2F12FF9}"/>
                  </a:ext>
                </a:extLst>
              </p14:cNvPr>
              <p14:cNvContentPartPr/>
              <p14:nvPr>
                <p:extLst>
                  <p:ext uri="{42D2F446-02D8-4167-A562-619A0277C38B}">
                    <p15:isNarration xmlns:p15="http://schemas.microsoft.com/office/powerpoint/2012/main" val="1"/>
                  </p:ext>
                </p:extLst>
              </p14:nvPr>
            </p14:nvContentPartPr>
            <p14:xfrm>
              <a:off x="9204840" y="2885760"/>
              <a:ext cx="786240" cy="457560"/>
            </p14:xfrm>
          </p:contentPart>
        </mc:Choice>
        <mc:Fallback xmlns="">
          <p:pic>
            <p:nvPicPr>
              <p:cNvPr id="3" name="Ink 2">
                <a:extLst>
                  <a:ext uri="{FF2B5EF4-FFF2-40B4-BE49-F238E27FC236}">
                    <a16:creationId xmlns:a16="http://schemas.microsoft.com/office/drawing/2014/main" id="{5A7CB2D0-C804-1FEB-C0EF-D762C2F12FF9}"/>
                  </a:ext>
                </a:extLst>
              </p:cNvPr>
              <p:cNvPicPr>
                <a:picLocks noGrp="1" noRot="1" noChangeAspect="1" noMove="1" noResize="1" noEditPoints="1" noAdjustHandles="1" noChangeArrowheads="1" noChangeShapeType="1"/>
              </p:cNvPicPr>
              <p:nvPr/>
            </p:nvPicPr>
            <p:blipFill>
              <a:blip r:embed="rId6"/>
              <a:stretch>
                <a:fillRect/>
              </a:stretch>
            </p:blipFill>
            <p:spPr>
              <a:xfrm>
                <a:off x="9195480" y="2876400"/>
                <a:ext cx="804960" cy="476280"/>
              </a:xfrm>
              <a:prstGeom prst="rect">
                <a:avLst/>
              </a:prstGeom>
            </p:spPr>
          </p:pic>
        </mc:Fallback>
      </mc:AlternateContent>
      <p:pic>
        <p:nvPicPr>
          <p:cNvPr id="4" name="Audio 3">
            <a:hlinkClick r:id="" action="ppaction://media"/>
            <a:extLst>
              <a:ext uri="{FF2B5EF4-FFF2-40B4-BE49-F238E27FC236}">
                <a16:creationId xmlns:a16="http://schemas.microsoft.com/office/drawing/2014/main" id="{68C801AE-6B4A-B494-16E0-C71D0910E71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28950420"/>
      </p:ext>
    </p:extLst>
  </p:cSld>
  <p:clrMapOvr>
    <a:masterClrMapping/>
  </p:clrMapOvr>
  <mc:AlternateContent xmlns:mc="http://schemas.openxmlformats.org/markup-compatibility/2006" xmlns:p14="http://schemas.microsoft.com/office/powerpoint/2010/main">
    <mc:Choice Requires="p14">
      <p:transition spd="slow" p14:dur="2000" advTm="14019"/>
    </mc:Choice>
    <mc:Fallback xmlns="">
      <p:transition spd="slow" advTm="1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58687-8001-0FB7-2DCD-2DBB37FB6D27}"/>
              </a:ext>
            </a:extLst>
          </p:cNvPr>
          <p:cNvPicPr>
            <a:picLocks noChangeAspect="1"/>
          </p:cNvPicPr>
          <p:nvPr/>
        </p:nvPicPr>
        <p:blipFill>
          <a:blip r:embed="rId4"/>
          <a:stretch>
            <a:fillRect/>
          </a:stretch>
        </p:blipFill>
        <p:spPr>
          <a:xfrm>
            <a:off x="1815947" y="192186"/>
            <a:ext cx="8180097" cy="620595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F7A5826D-DBB7-5FCC-A970-220A9F58DCF7}"/>
                  </a:ext>
                </a:extLst>
              </p14:cNvPr>
              <p14:cNvContentPartPr/>
              <p14:nvPr>
                <p:extLst>
                  <p:ext uri="{42D2F446-02D8-4167-A562-619A0277C38B}">
                    <p15:isNarration xmlns:p15="http://schemas.microsoft.com/office/powerpoint/2012/main" val="1"/>
                  </p:ext>
                </p:extLst>
              </p14:nvPr>
            </p14:nvContentPartPr>
            <p14:xfrm>
              <a:off x="4416480" y="342720"/>
              <a:ext cx="5217480" cy="3500640"/>
            </p14:xfrm>
          </p:contentPart>
        </mc:Choice>
        <mc:Fallback xmlns="">
          <p:pic>
            <p:nvPicPr>
              <p:cNvPr id="3" name="Ink 2">
                <a:extLst>
                  <a:ext uri="{FF2B5EF4-FFF2-40B4-BE49-F238E27FC236}">
                    <a16:creationId xmlns:a16="http://schemas.microsoft.com/office/drawing/2014/main" id="{F7A5826D-DBB7-5FCC-A970-220A9F58DCF7}"/>
                  </a:ext>
                </a:extLst>
              </p:cNvPr>
              <p:cNvPicPr>
                <a:picLocks noGrp="1" noRot="1" noChangeAspect="1" noMove="1" noResize="1" noEditPoints="1" noAdjustHandles="1" noChangeArrowheads="1" noChangeShapeType="1"/>
              </p:cNvPicPr>
              <p:nvPr/>
            </p:nvPicPr>
            <p:blipFill>
              <a:blip r:embed="rId6"/>
              <a:stretch>
                <a:fillRect/>
              </a:stretch>
            </p:blipFill>
            <p:spPr>
              <a:xfrm>
                <a:off x="4407120" y="333360"/>
                <a:ext cx="5236200" cy="3519360"/>
              </a:xfrm>
              <a:prstGeom prst="rect">
                <a:avLst/>
              </a:prstGeom>
            </p:spPr>
          </p:pic>
        </mc:Fallback>
      </mc:AlternateContent>
      <p:pic>
        <p:nvPicPr>
          <p:cNvPr id="4" name="Audio 3">
            <a:hlinkClick r:id="" action="ppaction://media"/>
            <a:extLst>
              <a:ext uri="{FF2B5EF4-FFF2-40B4-BE49-F238E27FC236}">
                <a16:creationId xmlns:a16="http://schemas.microsoft.com/office/drawing/2014/main" id="{A8467FDE-E24A-9816-5417-84CFFF2CAA1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0297693"/>
      </p:ext>
    </p:extLst>
  </p:cSld>
  <p:clrMapOvr>
    <a:masterClrMapping/>
  </p:clrMapOvr>
  <mc:AlternateContent xmlns:mc="http://schemas.openxmlformats.org/markup-compatibility/2006" xmlns:p14="http://schemas.microsoft.com/office/powerpoint/2010/main">
    <mc:Choice Requires="p14">
      <p:transition spd="slow" p14:dur="2000" advTm="60721"/>
    </mc:Choice>
    <mc:Fallback xmlns="">
      <p:transition spd="slow" advTm="60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ountain, sky, nature, outdoor&#10;&#10;Description automatically generated">
            <a:extLst>
              <a:ext uri="{FF2B5EF4-FFF2-40B4-BE49-F238E27FC236}">
                <a16:creationId xmlns:a16="http://schemas.microsoft.com/office/drawing/2014/main" id="{8C8AB73C-0F85-24D0-EDF8-D23D68EB6BA1}"/>
              </a:ext>
            </a:extLst>
          </p:cNvPr>
          <p:cNvPicPr>
            <a:picLocks noChangeAspect="1"/>
          </p:cNvPicPr>
          <p:nvPr/>
        </p:nvPicPr>
        <p:blipFill>
          <a:blip r:embed="rId4"/>
          <a:stretch>
            <a:fillRect/>
          </a:stretch>
        </p:blipFill>
        <p:spPr>
          <a:xfrm>
            <a:off x="0" y="1785"/>
            <a:ext cx="12191999" cy="6854430"/>
          </a:xfrm>
          <a:prstGeom prst="rect">
            <a:avLst/>
          </a:prstGeom>
        </p:spPr>
      </p:pic>
      <p:sp>
        <p:nvSpPr>
          <p:cNvPr id="9" name="Text Placeholder 8"/>
          <p:cNvSpPr>
            <a:spLocks noGrp="1"/>
          </p:cNvSpPr>
          <p:nvPr>
            <p:ph type="body" sz="quarter" idx="11"/>
          </p:nvPr>
        </p:nvSpPr>
        <p:spPr>
          <a:xfrm>
            <a:off x="0" y="1786"/>
            <a:ext cx="12192000" cy="1407380"/>
          </a:xfrm>
        </p:spPr>
        <p:txBody>
          <a:bodyPr>
            <a:normAutofit/>
          </a:bodyPr>
          <a:lstStyle/>
          <a:p>
            <a:pPr algn="ctr"/>
            <a:r>
              <a:rPr lang="en-US" sz="3198" dirty="0">
                <a:solidFill>
                  <a:schemeClr val="tx1">
                    <a:lumMod val="95000"/>
                    <a:lumOff val="5000"/>
                  </a:schemeClr>
                </a:solidFill>
              </a:rPr>
              <a:t>Confronting climate vulnerability in Northeastern Afghanistan</a:t>
            </a:r>
          </a:p>
        </p:txBody>
      </p:sp>
      <p:pic>
        <p:nvPicPr>
          <p:cNvPr id="5" name="Audio 4">
            <a:hlinkClick r:id="" action="ppaction://media"/>
            <a:extLst>
              <a:ext uri="{FF2B5EF4-FFF2-40B4-BE49-F238E27FC236}">
                <a16:creationId xmlns:a16="http://schemas.microsoft.com/office/drawing/2014/main" id="{A9CD760E-7E21-8727-6158-40F942E1407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6841"/>
    </mc:Choice>
    <mc:Fallback xmlns="">
      <p:transition spd="slow" advTm="1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79B6C82-51D6-2E47-37B0-1927B0C2D6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9761"/>
    </mc:Choice>
    <mc:Fallback xmlns="">
      <p:transition spd="slow" advTm="19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CC200B7-D341-88FC-152B-414FD368D072}"/>
              </a:ext>
            </a:extLst>
          </p:cNvPr>
          <p:cNvGrpSpPr/>
          <p:nvPr/>
        </p:nvGrpSpPr>
        <p:grpSpPr>
          <a:xfrm>
            <a:off x="2140399" y="2420401"/>
            <a:ext cx="7935836" cy="4189059"/>
            <a:chOff x="497187" y="2221052"/>
            <a:chExt cx="7939969" cy="4191241"/>
          </a:xfrm>
        </p:grpSpPr>
        <p:pic>
          <p:nvPicPr>
            <p:cNvPr id="5" name="Picture 4">
              <a:extLst>
                <a:ext uri="{FF2B5EF4-FFF2-40B4-BE49-F238E27FC236}">
                  <a16:creationId xmlns:a16="http://schemas.microsoft.com/office/drawing/2014/main" id="{9D499D59-28B8-DCA1-0DE7-7451EBC892AC}"/>
                </a:ext>
              </a:extLst>
            </p:cNvPr>
            <p:cNvPicPr>
              <a:picLocks noChangeAspect="1"/>
            </p:cNvPicPr>
            <p:nvPr/>
          </p:nvPicPr>
          <p:blipFill>
            <a:blip r:embed="rId4" cstate="email">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97187" y="2221052"/>
              <a:ext cx="1232713" cy="923345"/>
            </a:xfrm>
            <a:prstGeom prst="rect">
              <a:avLst/>
            </a:prstGeom>
          </p:spPr>
        </p:pic>
        <p:pic>
          <p:nvPicPr>
            <p:cNvPr id="6" name="Picture 5">
              <a:extLst>
                <a:ext uri="{FF2B5EF4-FFF2-40B4-BE49-F238E27FC236}">
                  <a16:creationId xmlns:a16="http://schemas.microsoft.com/office/drawing/2014/main" id="{54D164F9-6D06-1834-CF97-C25EA44948BB}"/>
                </a:ext>
              </a:extLst>
            </p:cNvPr>
            <p:cNvPicPr>
              <a:picLocks noChangeAspect="1"/>
            </p:cNvPicPr>
            <p:nvPr/>
          </p:nvPicPr>
          <p:blipFill>
            <a:blip r:embed="rId5" cstate="email">
              <a:duotone>
                <a:prstClr val="black"/>
                <a:schemeClr val="accent4">
                  <a:lumMod val="75000"/>
                  <a:tint val="45000"/>
                  <a:satMod val="400000"/>
                </a:schemeClr>
              </a:duotone>
              <a:extLst>
                <a:ext uri="{28A0092B-C50C-407E-A947-70E740481C1C}">
                  <a14:useLocalDpi xmlns:a14="http://schemas.microsoft.com/office/drawing/2010/main"/>
                </a:ext>
              </a:extLst>
            </a:blip>
            <a:stretch>
              <a:fillRect/>
            </a:stretch>
          </p:blipFill>
          <p:spPr>
            <a:xfrm>
              <a:off x="5167040" y="5144945"/>
              <a:ext cx="1215681" cy="1267348"/>
            </a:xfrm>
            <a:prstGeom prst="rect">
              <a:avLst/>
            </a:prstGeom>
          </p:spPr>
        </p:pic>
        <p:pic>
          <p:nvPicPr>
            <p:cNvPr id="7" name="Picture 6">
              <a:extLst>
                <a:ext uri="{FF2B5EF4-FFF2-40B4-BE49-F238E27FC236}">
                  <a16:creationId xmlns:a16="http://schemas.microsoft.com/office/drawing/2014/main" id="{81CE11B5-26A4-E942-D27C-247FD461F62D}"/>
                </a:ext>
              </a:extLst>
            </p:cNvPr>
            <p:cNvPicPr>
              <a:picLocks noChangeAspect="1"/>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439971" y="2359268"/>
              <a:ext cx="997185" cy="983377"/>
            </a:xfrm>
            <a:prstGeom prst="rect">
              <a:avLst/>
            </a:prstGeom>
          </p:spPr>
        </p:pic>
      </p:grpSp>
      <p:grpSp>
        <p:nvGrpSpPr>
          <p:cNvPr id="8" name="Group 7">
            <a:extLst>
              <a:ext uri="{FF2B5EF4-FFF2-40B4-BE49-F238E27FC236}">
                <a16:creationId xmlns:a16="http://schemas.microsoft.com/office/drawing/2014/main" id="{DD1DD1A6-31E3-60A2-FFDA-2812C3EEAEC3}"/>
              </a:ext>
            </a:extLst>
          </p:cNvPr>
          <p:cNvGrpSpPr>
            <a:grpSpLocks noChangeAspect="1"/>
          </p:cNvGrpSpPr>
          <p:nvPr/>
        </p:nvGrpSpPr>
        <p:grpSpPr>
          <a:xfrm>
            <a:off x="2558635" y="707248"/>
            <a:ext cx="7311392" cy="5742445"/>
            <a:chOff x="5" y="4"/>
            <a:chExt cx="9143999" cy="7133595"/>
          </a:xfrm>
        </p:grpSpPr>
        <p:graphicFrame>
          <p:nvGraphicFramePr>
            <p:cNvPr id="9" name="Diagram 8">
              <a:extLst>
                <a:ext uri="{FF2B5EF4-FFF2-40B4-BE49-F238E27FC236}">
                  <a16:creationId xmlns:a16="http://schemas.microsoft.com/office/drawing/2014/main" id="{AFB7A1AB-F0CF-9630-E14E-1665DF8A8FDB}"/>
                </a:ext>
              </a:extLst>
            </p:cNvPr>
            <p:cNvGraphicFramePr/>
            <p:nvPr/>
          </p:nvGraphicFramePr>
          <p:xfrm>
            <a:off x="5" y="4"/>
            <a:ext cx="9143999" cy="7133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10" name="Straight Arrow Connector 9">
              <a:extLst>
                <a:ext uri="{FF2B5EF4-FFF2-40B4-BE49-F238E27FC236}">
                  <a16:creationId xmlns:a16="http://schemas.microsoft.com/office/drawing/2014/main" id="{9219C39D-CE19-3CDE-2950-1C3FC168ADC6}"/>
                </a:ext>
              </a:extLst>
            </p:cNvPr>
            <p:cNvCxnSpPr/>
            <p:nvPr/>
          </p:nvCxnSpPr>
          <p:spPr>
            <a:xfrm>
              <a:off x="2090353" y="3047792"/>
              <a:ext cx="1157177" cy="1619695"/>
            </a:xfrm>
            <a:prstGeom prst="straightConnector1">
              <a:avLst/>
            </a:prstGeom>
            <a:ln w="920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C56FF86-B816-B786-312C-C965C38E3005}"/>
                </a:ext>
              </a:extLst>
            </p:cNvPr>
            <p:cNvCxnSpPr/>
            <p:nvPr/>
          </p:nvCxnSpPr>
          <p:spPr>
            <a:xfrm flipH="1">
              <a:off x="5922337" y="2966276"/>
              <a:ext cx="1180215" cy="1701211"/>
            </a:xfrm>
            <a:prstGeom prst="straightConnector1">
              <a:avLst/>
            </a:prstGeom>
            <a:ln w="920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03136E4-AA34-0A46-67DC-9DB914799B10}"/>
                </a:ext>
              </a:extLst>
            </p:cNvPr>
            <p:cNvCxnSpPr/>
            <p:nvPr/>
          </p:nvCxnSpPr>
          <p:spPr>
            <a:xfrm flipV="1">
              <a:off x="3369121" y="539145"/>
              <a:ext cx="2405759" cy="10420"/>
            </a:xfrm>
            <a:prstGeom prst="straightConnector1">
              <a:avLst/>
            </a:prstGeom>
            <a:ln w="92075">
              <a:solidFill>
                <a:schemeClr val="bg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3" name="Audio 12">
            <a:hlinkClick r:id="" action="ppaction://media"/>
            <a:extLst>
              <a:ext uri="{FF2B5EF4-FFF2-40B4-BE49-F238E27FC236}">
                <a16:creationId xmlns:a16="http://schemas.microsoft.com/office/drawing/2014/main" id="{5E8E064E-340C-357E-EF1A-A81E8B2FEF88}"/>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6549"/>
    </mc:Choice>
    <mc:Fallback xmlns="">
      <p:transition spd="slow" advTm="3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C0E9B2-6775-B871-654B-DB8B3B2FD822}"/>
              </a:ext>
            </a:extLst>
          </p:cNvPr>
          <p:cNvSpPr/>
          <p:nvPr/>
        </p:nvSpPr>
        <p:spPr>
          <a:xfrm>
            <a:off x="0" y="1265357"/>
            <a:ext cx="12185653" cy="861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latin typeface="Franklin Gothic Book" panose="020B0503020102020204" pitchFamily="34" charset="0"/>
            </a:endParaRPr>
          </a:p>
        </p:txBody>
      </p:sp>
      <p:sp>
        <p:nvSpPr>
          <p:cNvPr id="5" name="TextBox 4">
            <a:extLst>
              <a:ext uri="{FF2B5EF4-FFF2-40B4-BE49-F238E27FC236}">
                <a16:creationId xmlns:a16="http://schemas.microsoft.com/office/drawing/2014/main" id="{9CF32E52-138F-639A-5CC5-909420B2AA4D}"/>
              </a:ext>
            </a:extLst>
          </p:cNvPr>
          <p:cNvSpPr txBox="1"/>
          <p:nvPr/>
        </p:nvSpPr>
        <p:spPr>
          <a:xfrm>
            <a:off x="773584" y="1149001"/>
            <a:ext cx="10638486" cy="953610"/>
          </a:xfrm>
          <a:prstGeom prst="rect">
            <a:avLst/>
          </a:prstGeom>
          <a:noFill/>
        </p:spPr>
        <p:txBody>
          <a:bodyPr wrap="square" rtlCol="0">
            <a:spAutoFit/>
          </a:bodyPr>
          <a:lstStyle/>
          <a:p>
            <a:pPr algn="ctr"/>
            <a:r>
              <a:rPr lang="en-US" sz="1799" b="1" dirty="0">
                <a:latin typeface="Franklin Gothic Book" panose="020B0503020102020204" pitchFamily="34" charset="0"/>
              </a:rPr>
              <a:t>OVERALL OBJECTIVE:</a:t>
            </a:r>
            <a:br>
              <a:rPr lang="en-US" sz="1799" dirty="0">
                <a:latin typeface="Franklin Gothic Book" panose="020B0503020102020204" pitchFamily="34" charset="0"/>
              </a:rPr>
            </a:br>
            <a:r>
              <a:rPr lang="en-US" sz="1799" dirty="0">
                <a:latin typeface="Franklin Gothic Book" panose="020B0503020102020204" pitchFamily="34" charset="0"/>
              </a:rPr>
              <a:t>To improve </a:t>
            </a:r>
            <a:r>
              <a:rPr lang="en-US" sz="1799" b="1" dirty="0">
                <a:solidFill>
                  <a:srgbClr val="1E71B3"/>
                </a:solidFill>
                <a:latin typeface="Franklin Gothic Book" panose="020B0503020102020204" pitchFamily="34" charset="0"/>
              </a:rPr>
              <a:t>resilience to climate change</a:t>
            </a:r>
            <a:r>
              <a:rPr lang="en-US" sz="1799" b="1" dirty="0">
                <a:solidFill>
                  <a:schemeClr val="accent6">
                    <a:lumMod val="75000"/>
                  </a:schemeClr>
                </a:solidFill>
                <a:latin typeface="Franklin Gothic Book" panose="020B0503020102020204" pitchFamily="34" charset="0"/>
              </a:rPr>
              <a:t> </a:t>
            </a:r>
            <a:r>
              <a:rPr lang="en-US" sz="1799" dirty="0">
                <a:latin typeface="Franklin Gothic Book" panose="020B0503020102020204" pitchFamily="34" charset="0"/>
              </a:rPr>
              <a:t>and the </a:t>
            </a:r>
            <a:r>
              <a:rPr lang="en-US" sz="1799" b="1" dirty="0">
                <a:solidFill>
                  <a:srgbClr val="1E71B3"/>
                </a:solidFill>
                <a:latin typeface="Franklin Gothic Book" panose="020B0503020102020204" pitchFamily="34" charset="0"/>
              </a:rPr>
              <a:t>sustainability use </a:t>
            </a:r>
            <a:r>
              <a:rPr lang="en-US" sz="1799" dirty="0">
                <a:latin typeface="Franklin Gothic Book" panose="020B0503020102020204" pitchFamily="34" charset="0"/>
              </a:rPr>
              <a:t>of ecosystems</a:t>
            </a:r>
          </a:p>
          <a:p>
            <a:pPr algn="ctr"/>
            <a:endParaRPr lang="en-US" sz="1799" dirty="0">
              <a:latin typeface="Franklin Gothic Book" panose="020B0503020102020204" pitchFamily="34" charset="0"/>
            </a:endParaRPr>
          </a:p>
        </p:txBody>
      </p:sp>
      <p:grpSp>
        <p:nvGrpSpPr>
          <p:cNvPr id="6" name="Group 5">
            <a:extLst>
              <a:ext uri="{FF2B5EF4-FFF2-40B4-BE49-F238E27FC236}">
                <a16:creationId xmlns:a16="http://schemas.microsoft.com/office/drawing/2014/main" id="{24FE356F-0AF4-56C3-18EC-071EA4648D6F}"/>
              </a:ext>
            </a:extLst>
          </p:cNvPr>
          <p:cNvGrpSpPr/>
          <p:nvPr/>
        </p:nvGrpSpPr>
        <p:grpSpPr>
          <a:xfrm>
            <a:off x="157454" y="1912981"/>
            <a:ext cx="6681573" cy="1505441"/>
            <a:chOff x="157535" y="1344152"/>
            <a:chExt cx="6685053" cy="1506225"/>
          </a:xfrm>
        </p:grpSpPr>
        <p:cxnSp>
          <p:nvCxnSpPr>
            <p:cNvPr id="7" name="Straight Connector 6">
              <a:extLst>
                <a:ext uri="{FF2B5EF4-FFF2-40B4-BE49-F238E27FC236}">
                  <a16:creationId xmlns:a16="http://schemas.microsoft.com/office/drawing/2014/main" id="{21C52BEE-7734-C546-21F8-59C462CDE610}"/>
                </a:ext>
              </a:extLst>
            </p:cNvPr>
            <p:cNvCxnSpPr/>
            <p:nvPr/>
          </p:nvCxnSpPr>
          <p:spPr>
            <a:xfrm>
              <a:off x="3482939" y="1658655"/>
              <a:ext cx="0" cy="237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C16285ED-0BA7-FD55-7BC1-6FD61BA27637}"/>
                </a:ext>
              </a:extLst>
            </p:cNvPr>
            <p:cNvGrpSpPr/>
            <p:nvPr/>
          </p:nvGrpSpPr>
          <p:grpSpPr>
            <a:xfrm>
              <a:off x="157535" y="1344152"/>
              <a:ext cx="6685053" cy="1506225"/>
              <a:chOff x="157535" y="1344152"/>
              <a:chExt cx="6685053" cy="1506225"/>
            </a:xfrm>
          </p:grpSpPr>
          <p:cxnSp>
            <p:nvCxnSpPr>
              <p:cNvPr id="9" name="Straight Connector 8">
                <a:extLst>
                  <a:ext uri="{FF2B5EF4-FFF2-40B4-BE49-F238E27FC236}">
                    <a16:creationId xmlns:a16="http://schemas.microsoft.com/office/drawing/2014/main" id="{89ACE3F5-E099-BB3C-C5F4-A74581FDB5B7}"/>
                  </a:ext>
                </a:extLst>
              </p:cNvPr>
              <p:cNvCxnSpPr/>
              <p:nvPr/>
            </p:nvCxnSpPr>
            <p:spPr>
              <a:xfrm>
                <a:off x="3482939" y="1659862"/>
                <a:ext cx="26435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CACAD32-57DB-B190-3191-31CB23452380}"/>
                  </a:ext>
                </a:extLst>
              </p:cNvPr>
              <p:cNvGrpSpPr/>
              <p:nvPr/>
            </p:nvGrpSpPr>
            <p:grpSpPr>
              <a:xfrm>
                <a:off x="157535" y="1344152"/>
                <a:ext cx="6685053" cy="1506225"/>
                <a:chOff x="157535" y="1344152"/>
                <a:chExt cx="6685053" cy="1506225"/>
              </a:xfrm>
            </p:grpSpPr>
            <p:sp>
              <p:nvSpPr>
                <p:cNvPr id="11" name="TextBox 10">
                  <a:extLst>
                    <a:ext uri="{FF2B5EF4-FFF2-40B4-BE49-F238E27FC236}">
                      <a16:creationId xmlns:a16="http://schemas.microsoft.com/office/drawing/2014/main" id="{266259B0-99BD-16C9-B810-41EA25733DE2}"/>
                    </a:ext>
                  </a:extLst>
                </p:cNvPr>
                <p:cNvSpPr txBox="1"/>
                <p:nvPr/>
              </p:nvSpPr>
              <p:spPr>
                <a:xfrm>
                  <a:off x="157535" y="1927047"/>
                  <a:ext cx="6685053" cy="923330"/>
                </a:xfrm>
                <a:prstGeom prst="rect">
                  <a:avLst/>
                </a:prstGeom>
                <a:noFill/>
              </p:spPr>
              <p:txBody>
                <a:bodyPr wrap="square" rtlCol="0">
                  <a:spAutoFit/>
                </a:bodyPr>
                <a:lstStyle/>
                <a:p>
                  <a:pPr algn="ctr"/>
                  <a:r>
                    <a:rPr lang="en-US" sz="1799" b="1" dirty="0">
                      <a:latin typeface="Franklin Gothic Book" panose="020B0503020102020204" pitchFamily="34" charset="0"/>
                    </a:rPr>
                    <a:t>SPECIFIC OBJECTIVE 1: </a:t>
                  </a:r>
                  <a:br>
                    <a:rPr lang="en-US" sz="1799" dirty="0">
                      <a:latin typeface="Franklin Gothic Book" panose="020B0503020102020204" pitchFamily="34" charset="0"/>
                    </a:rPr>
                  </a:br>
                  <a:r>
                    <a:rPr lang="en-US" sz="1799" b="1" dirty="0">
                      <a:solidFill>
                        <a:srgbClr val="1E71B3"/>
                      </a:solidFill>
                      <a:latin typeface="Franklin Gothic Book" panose="020B0503020102020204" pitchFamily="34" charset="0"/>
                    </a:rPr>
                    <a:t>Improved natural resources management and climate change adaptation measures</a:t>
                  </a:r>
                  <a:endParaRPr lang="en-US" sz="1799" dirty="0">
                    <a:latin typeface="Franklin Gothic Book" panose="020B0503020102020204" pitchFamily="34" charset="0"/>
                  </a:endParaRPr>
                </a:p>
              </p:txBody>
            </p:sp>
            <p:cxnSp>
              <p:nvCxnSpPr>
                <p:cNvPr id="12" name="Straight Connector 11">
                  <a:extLst>
                    <a:ext uri="{FF2B5EF4-FFF2-40B4-BE49-F238E27FC236}">
                      <a16:creationId xmlns:a16="http://schemas.microsoft.com/office/drawing/2014/main" id="{D8CA71ED-176F-3436-831C-536AD30BF8E4}"/>
                    </a:ext>
                  </a:extLst>
                </p:cNvPr>
                <p:cNvCxnSpPr/>
                <p:nvPr/>
              </p:nvCxnSpPr>
              <p:spPr>
                <a:xfrm>
                  <a:off x="6126186" y="1344152"/>
                  <a:ext cx="1" cy="328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Arc 12">
                  <a:extLst>
                    <a:ext uri="{FF2B5EF4-FFF2-40B4-BE49-F238E27FC236}">
                      <a16:creationId xmlns:a16="http://schemas.microsoft.com/office/drawing/2014/main" id="{F862B007-3E6A-0201-F4A6-1748A34195AB}"/>
                    </a:ext>
                  </a:extLst>
                </p:cNvPr>
                <p:cNvSpPr/>
                <p:nvPr/>
              </p:nvSpPr>
              <p:spPr>
                <a:xfrm>
                  <a:off x="2342506" y="1891103"/>
                  <a:ext cx="2280863" cy="267474"/>
                </a:xfrm>
                <a:prstGeom prst="arc">
                  <a:avLst>
                    <a:gd name="adj1" fmla="val 10831491"/>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799">
                    <a:latin typeface="Franklin Gothic Book" panose="020B0503020102020204" pitchFamily="34" charset="0"/>
                  </a:endParaRPr>
                </a:p>
              </p:txBody>
            </p:sp>
          </p:grpSp>
        </p:grpSp>
      </p:grpSp>
      <p:sp>
        <p:nvSpPr>
          <p:cNvPr id="14" name="TextBox 13">
            <a:extLst>
              <a:ext uri="{FF2B5EF4-FFF2-40B4-BE49-F238E27FC236}">
                <a16:creationId xmlns:a16="http://schemas.microsoft.com/office/drawing/2014/main" id="{30D11D99-9EA9-1EE4-9B15-46ACFB98F8BE}"/>
              </a:ext>
            </a:extLst>
          </p:cNvPr>
          <p:cNvSpPr txBox="1"/>
          <p:nvPr/>
        </p:nvSpPr>
        <p:spPr>
          <a:xfrm>
            <a:off x="7362736" y="2457880"/>
            <a:ext cx="4643212" cy="1199704"/>
          </a:xfrm>
          <a:prstGeom prst="rect">
            <a:avLst/>
          </a:prstGeom>
          <a:noFill/>
        </p:spPr>
        <p:txBody>
          <a:bodyPr wrap="square" rtlCol="0">
            <a:spAutoFit/>
          </a:bodyPr>
          <a:lstStyle/>
          <a:p>
            <a:pPr lvl="0" algn="ctr"/>
            <a:r>
              <a:rPr lang="en-US" sz="1799" b="1" dirty="0">
                <a:latin typeface="Franklin Gothic Book" panose="020B0503020102020204" pitchFamily="34" charset="0"/>
              </a:rPr>
              <a:t>SPECIFIC OBJECTIVE 2:</a:t>
            </a:r>
            <a:br>
              <a:rPr lang="en-US" sz="1799" b="1" dirty="0">
                <a:latin typeface="Franklin Gothic Book" panose="020B0503020102020204" pitchFamily="34" charset="0"/>
              </a:rPr>
            </a:br>
            <a:r>
              <a:rPr lang="en-US" sz="1799" b="1" dirty="0">
                <a:solidFill>
                  <a:srgbClr val="1E71B3"/>
                </a:solidFill>
                <a:latin typeface="Franklin Gothic Book" panose="020B0503020102020204" pitchFamily="34" charset="0"/>
              </a:rPr>
              <a:t>Increased renewable energy generation and distribution</a:t>
            </a:r>
          </a:p>
          <a:p>
            <a:pPr algn="ctr"/>
            <a:endParaRPr lang="en-US" sz="1799" dirty="0">
              <a:latin typeface="Franklin Gothic Book" panose="020B0503020102020204" pitchFamily="34" charset="0"/>
            </a:endParaRPr>
          </a:p>
        </p:txBody>
      </p:sp>
      <p:cxnSp>
        <p:nvCxnSpPr>
          <p:cNvPr id="15" name="Straight Connector 14">
            <a:extLst>
              <a:ext uri="{FF2B5EF4-FFF2-40B4-BE49-F238E27FC236}">
                <a16:creationId xmlns:a16="http://schemas.microsoft.com/office/drawing/2014/main" id="{088B9B59-34A4-1750-1971-17BB277C9C30}"/>
              </a:ext>
            </a:extLst>
          </p:cNvPr>
          <p:cNvCxnSpPr/>
          <p:nvPr/>
        </p:nvCxnSpPr>
        <p:spPr>
          <a:xfrm>
            <a:off x="3481126" y="2228526"/>
            <a:ext cx="62228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04C9E3-371B-EF59-F0AC-AC869AD868E7}"/>
              </a:ext>
            </a:extLst>
          </p:cNvPr>
          <p:cNvCxnSpPr/>
          <p:nvPr/>
        </p:nvCxnSpPr>
        <p:spPr>
          <a:xfrm>
            <a:off x="9694611" y="2227320"/>
            <a:ext cx="0" cy="2538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4C9CF635-3D25-B127-21C6-486357EDECC3}"/>
              </a:ext>
            </a:extLst>
          </p:cNvPr>
          <p:cNvSpPr/>
          <p:nvPr/>
        </p:nvSpPr>
        <p:spPr>
          <a:xfrm>
            <a:off x="8554773" y="2463760"/>
            <a:ext cx="2279676" cy="267335"/>
          </a:xfrm>
          <a:prstGeom prst="arc">
            <a:avLst>
              <a:gd name="adj1" fmla="val 10831491"/>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799">
              <a:latin typeface="Franklin Gothic Book" panose="020B0503020102020204" pitchFamily="34" charset="0"/>
            </a:endParaRPr>
          </a:p>
        </p:txBody>
      </p:sp>
      <p:grpSp>
        <p:nvGrpSpPr>
          <p:cNvPr id="18" name="Group 17">
            <a:extLst>
              <a:ext uri="{FF2B5EF4-FFF2-40B4-BE49-F238E27FC236}">
                <a16:creationId xmlns:a16="http://schemas.microsoft.com/office/drawing/2014/main" id="{EC47FEE9-FAAB-BAFE-4C4A-1A75E935B485}"/>
              </a:ext>
            </a:extLst>
          </p:cNvPr>
          <p:cNvGrpSpPr/>
          <p:nvPr/>
        </p:nvGrpSpPr>
        <p:grpSpPr>
          <a:xfrm>
            <a:off x="0" y="3453657"/>
            <a:ext cx="4446394" cy="1340334"/>
            <a:chOff x="0" y="2885631"/>
            <a:chExt cx="4448710" cy="1341032"/>
          </a:xfrm>
        </p:grpSpPr>
        <p:sp>
          <p:nvSpPr>
            <p:cNvPr id="19" name="TextBox 18">
              <a:extLst>
                <a:ext uri="{FF2B5EF4-FFF2-40B4-BE49-F238E27FC236}">
                  <a16:creationId xmlns:a16="http://schemas.microsoft.com/office/drawing/2014/main" id="{66801971-9823-79CE-75DA-A821F0BC4EB8}"/>
                </a:ext>
              </a:extLst>
            </p:cNvPr>
            <p:cNvSpPr txBox="1"/>
            <p:nvPr/>
          </p:nvSpPr>
          <p:spPr>
            <a:xfrm>
              <a:off x="0" y="3580589"/>
              <a:ext cx="4448710" cy="646074"/>
            </a:xfrm>
            <a:prstGeom prst="rect">
              <a:avLst/>
            </a:prstGeom>
            <a:noFill/>
          </p:spPr>
          <p:txBody>
            <a:bodyPr wrap="square" rtlCol="0">
              <a:spAutoFit/>
            </a:bodyPr>
            <a:lstStyle/>
            <a:p>
              <a:pPr algn="ctr"/>
              <a:r>
                <a:rPr lang="en-US" sz="1799" b="1" dirty="0">
                  <a:solidFill>
                    <a:srgbClr val="1E71B3"/>
                  </a:solidFill>
                  <a:latin typeface="Franklin Gothic Book" panose="020B0503020102020204" pitchFamily="34" charset="0"/>
                </a:rPr>
                <a:t>Improved knowledge</a:t>
              </a:r>
              <a:r>
                <a:rPr lang="en-US" sz="1799" dirty="0">
                  <a:solidFill>
                    <a:srgbClr val="1E71B3"/>
                  </a:solidFill>
                  <a:latin typeface="Franklin Gothic Book" panose="020B0503020102020204" pitchFamily="34" charset="0"/>
                </a:rPr>
                <a:t> </a:t>
              </a:r>
              <a:r>
                <a:rPr lang="en-US" sz="1799" b="1" dirty="0">
                  <a:solidFill>
                    <a:srgbClr val="1E71B3"/>
                  </a:solidFill>
                  <a:latin typeface="Franklin Gothic Book" panose="020B0503020102020204" pitchFamily="34" charset="0"/>
                </a:rPr>
                <a:t>and</a:t>
              </a:r>
              <a:r>
                <a:rPr lang="en-US" sz="1799" dirty="0">
                  <a:latin typeface="Franklin Gothic Book" panose="020B0503020102020204" pitchFamily="34" charset="0"/>
                </a:rPr>
                <a:t> </a:t>
              </a:r>
              <a:r>
                <a:rPr lang="en-US" sz="1799" b="1" dirty="0">
                  <a:solidFill>
                    <a:srgbClr val="1E71B3"/>
                  </a:solidFill>
                  <a:latin typeface="Franklin Gothic Book" panose="020B0503020102020204" pitchFamily="34" charset="0"/>
                </a:rPr>
                <a:t>adaptive capacity</a:t>
              </a:r>
              <a:endParaRPr lang="en-US" sz="1799" dirty="0">
                <a:latin typeface="Franklin Gothic Book" panose="020B0503020102020204" pitchFamily="34" charset="0"/>
              </a:endParaRPr>
            </a:p>
            <a:p>
              <a:pPr algn="ctr"/>
              <a:r>
                <a:rPr lang="en-US" sz="1799" dirty="0">
                  <a:latin typeface="Franklin Gothic Book" panose="020B0503020102020204" pitchFamily="34" charset="0"/>
                </a:rPr>
                <a:t> </a:t>
              </a:r>
            </a:p>
          </p:txBody>
        </p:sp>
        <p:cxnSp>
          <p:nvCxnSpPr>
            <p:cNvPr id="20" name="Straight Connector 19">
              <a:extLst>
                <a:ext uri="{FF2B5EF4-FFF2-40B4-BE49-F238E27FC236}">
                  <a16:creationId xmlns:a16="http://schemas.microsoft.com/office/drawing/2014/main" id="{553C544D-6257-9280-0C69-FECE7462CD20}"/>
                </a:ext>
              </a:extLst>
            </p:cNvPr>
            <p:cNvCxnSpPr/>
            <p:nvPr/>
          </p:nvCxnSpPr>
          <p:spPr>
            <a:xfrm>
              <a:off x="3399032" y="2885631"/>
              <a:ext cx="1" cy="328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FD9BE72-D684-EDB8-CA9B-841DDD58608A}"/>
                </a:ext>
              </a:extLst>
            </p:cNvPr>
            <p:cNvCxnSpPr/>
            <p:nvPr/>
          </p:nvCxnSpPr>
          <p:spPr>
            <a:xfrm>
              <a:off x="2224355" y="3214404"/>
              <a:ext cx="11746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9E7EF64-A1A4-B250-1881-40CE86E459AC}"/>
                </a:ext>
              </a:extLst>
            </p:cNvPr>
            <p:cNvCxnSpPr/>
            <p:nvPr/>
          </p:nvCxnSpPr>
          <p:spPr>
            <a:xfrm>
              <a:off x="2224355" y="3214404"/>
              <a:ext cx="0" cy="2375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7F38B571-3EB5-E7F1-0787-413629C15C5B}"/>
                </a:ext>
              </a:extLst>
            </p:cNvPr>
            <p:cNvSpPr/>
            <p:nvPr/>
          </p:nvSpPr>
          <p:spPr>
            <a:xfrm>
              <a:off x="1083923" y="3468421"/>
              <a:ext cx="2280863" cy="267474"/>
            </a:xfrm>
            <a:prstGeom prst="arc">
              <a:avLst>
                <a:gd name="adj1" fmla="val 10831491"/>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799">
                <a:latin typeface="Franklin Gothic Book" panose="020B0503020102020204" pitchFamily="34" charset="0"/>
              </a:endParaRPr>
            </a:p>
          </p:txBody>
        </p:sp>
      </p:grpSp>
      <p:grpSp>
        <p:nvGrpSpPr>
          <p:cNvPr id="24" name="Group 23">
            <a:extLst>
              <a:ext uri="{FF2B5EF4-FFF2-40B4-BE49-F238E27FC236}">
                <a16:creationId xmlns:a16="http://schemas.microsoft.com/office/drawing/2014/main" id="{CEC1801E-3675-0CE6-5F5E-6CC145460CCD}"/>
              </a:ext>
            </a:extLst>
          </p:cNvPr>
          <p:cNvGrpSpPr/>
          <p:nvPr/>
        </p:nvGrpSpPr>
        <p:grpSpPr>
          <a:xfrm>
            <a:off x="2341287" y="3782259"/>
            <a:ext cx="7725567" cy="1288459"/>
            <a:chOff x="2308261" y="3871645"/>
            <a:chExt cx="7729591" cy="1289130"/>
          </a:xfrm>
        </p:grpSpPr>
        <p:sp>
          <p:nvSpPr>
            <p:cNvPr id="25" name="Rectangle 24">
              <a:extLst>
                <a:ext uri="{FF2B5EF4-FFF2-40B4-BE49-F238E27FC236}">
                  <a16:creationId xmlns:a16="http://schemas.microsoft.com/office/drawing/2014/main" id="{C9A85F28-320E-D3E2-9908-F18A641F305A}"/>
                </a:ext>
              </a:extLst>
            </p:cNvPr>
            <p:cNvSpPr/>
            <p:nvPr/>
          </p:nvSpPr>
          <p:spPr>
            <a:xfrm>
              <a:off x="4917897" y="4237830"/>
              <a:ext cx="5119955" cy="922945"/>
            </a:xfrm>
            <a:prstGeom prst="rect">
              <a:avLst/>
            </a:prstGeom>
          </p:spPr>
          <p:txBody>
            <a:bodyPr wrap="square">
              <a:spAutoFit/>
            </a:bodyPr>
            <a:lstStyle/>
            <a:p>
              <a:pPr lvl="0" algn="ctr"/>
              <a:r>
                <a:rPr lang="en-US" sz="1799" b="1" dirty="0">
                  <a:solidFill>
                    <a:srgbClr val="1E71B3"/>
                  </a:solidFill>
                  <a:latin typeface="Franklin Gothic Book" panose="020B0503020102020204" pitchFamily="34" charset="0"/>
                </a:rPr>
                <a:t>Effective and holistic adaptation strategies available for the Panj-Amu River Basin</a:t>
              </a:r>
              <a:r>
                <a:rPr lang="en-US" sz="1799" b="1" dirty="0">
                  <a:solidFill>
                    <a:schemeClr val="accent6">
                      <a:lumMod val="75000"/>
                    </a:schemeClr>
                  </a:solidFill>
                  <a:latin typeface="Franklin Gothic Book" panose="020B0503020102020204" pitchFamily="34" charset="0"/>
                </a:rPr>
                <a:t> </a:t>
              </a:r>
              <a:r>
                <a:rPr lang="en-US" sz="1799" b="1" dirty="0">
                  <a:solidFill>
                    <a:srgbClr val="1E71B3"/>
                  </a:solidFill>
                  <a:latin typeface="Franklin Gothic Book" panose="020B0503020102020204" pitchFamily="34" charset="0"/>
                </a:rPr>
                <a:t>and are implemented</a:t>
              </a:r>
              <a:endParaRPr lang="en-US" sz="1799" dirty="0">
                <a:latin typeface="Franklin Gothic Book" panose="020B0503020102020204" pitchFamily="34" charset="0"/>
              </a:endParaRPr>
            </a:p>
          </p:txBody>
        </p:sp>
        <p:cxnSp>
          <p:nvCxnSpPr>
            <p:cNvPr id="26" name="Straight Connector 25">
              <a:extLst>
                <a:ext uri="{FF2B5EF4-FFF2-40B4-BE49-F238E27FC236}">
                  <a16:creationId xmlns:a16="http://schemas.microsoft.com/office/drawing/2014/main" id="{94115630-0D42-E8FB-E1E2-B96C00BECCE3}"/>
                </a:ext>
              </a:extLst>
            </p:cNvPr>
            <p:cNvCxnSpPr/>
            <p:nvPr/>
          </p:nvCxnSpPr>
          <p:spPr>
            <a:xfrm>
              <a:off x="2308261" y="3871645"/>
              <a:ext cx="51696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B78D752-01B6-CEE2-BD9B-AEB9363FF975}"/>
                </a:ext>
              </a:extLst>
            </p:cNvPr>
            <p:cNvCxnSpPr/>
            <p:nvPr/>
          </p:nvCxnSpPr>
          <p:spPr>
            <a:xfrm>
              <a:off x="7477874" y="3871645"/>
              <a:ext cx="0" cy="254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FD9318F2-C3C9-8F9F-F2D2-C7846A0141EC}"/>
                </a:ext>
              </a:extLst>
            </p:cNvPr>
            <p:cNvSpPr/>
            <p:nvPr/>
          </p:nvSpPr>
          <p:spPr>
            <a:xfrm>
              <a:off x="6337442" y="4124454"/>
              <a:ext cx="2280863" cy="267474"/>
            </a:xfrm>
            <a:prstGeom prst="arc">
              <a:avLst>
                <a:gd name="adj1" fmla="val 10831491"/>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sz="1799">
                <a:latin typeface="Franklin Gothic Book" panose="020B0503020102020204" pitchFamily="34" charset="0"/>
              </a:endParaRPr>
            </a:p>
          </p:txBody>
        </p:sp>
      </p:grpSp>
      <p:pic>
        <p:nvPicPr>
          <p:cNvPr id="29" name="Audio 28">
            <a:hlinkClick r:id="" action="ppaction://media"/>
            <a:extLst>
              <a:ext uri="{FF2B5EF4-FFF2-40B4-BE49-F238E27FC236}">
                <a16:creationId xmlns:a16="http://schemas.microsoft.com/office/drawing/2014/main" id="{4E5F7710-7542-CA6D-89CD-03301A9997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3367513"/>
      </p:ext>
    </p:extLst>
  </p:cSld>
  <p:clrMapOvr>
    <a:masterClrMapping/>
  </p:clrMapOvr>
  <mc:AlternateContent xmlns:mc="http://schemas.openxmlformats.org/markup-compatibility/2006" xmlns:p14="http://schemas.microsoft.com/office/powerpoint/2010/main">
    <mc:Choice Requires="p14">
      <p:transition spd="slow" p14:dur="2000" advTm="32908"/>
    </mc:Choice>
    <mc:Fallback xmlns="">
      <p:transition spd="slow" advTm="32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516DAE-638C-30B8-326B-680284D2D762}"/>
              </a:ext>
            </a:extLst>
          </p:cNvPr>
          <p:cNvGrpSpPr/>
          <p:nvPr/>
        </p:nvGrpSpPr>
        <p:grpSpPr>
          <a:xfrm>
            <a:off x="1353796" y="1785"/>
            <a:ext cx="10168714" cy="6292419"/>
            <a:chOff x="0" y="0"/>
            <a:chExt cx="5943600" cy="2493181"/>
          </a:xfrm>
        </p:grpSpPr>
        <p:grpSp>
          <p:nvGrpSpPr>
            <p:cNvPr id="5" name="Group 4">
              <a:extLst>
                <a:ext uri="{FF2B5EF4-FFF2-40B4-BE49-F238E27FC236}">
                  <a16:creationId xmlns:a16="http://schemas.microsoft.com/office/drawing/2014/main" id="{6C2B21E0-4DB1-3F2E-9AC2-2DAA7B6424FA}"/>
                </a:ext>
              </a:extLst>
            </p:cNvPr>
            <p:cNvGrpSpPr/>
            <p:nvPr/>
          </p:nvGrpSpPr>
          <p:grpSpPr>
            <a:xfrm>
              <a:off x="289958" y="179929"/>
              <a:ext cx="5596087" cy="2103138"/>
              <a:chOff x="289958" y="179929"/>
              <a:chExt cx="5596087" cy="2103138"/>
            </a:xfrm>
          </p:grpSpPr>
          <p:sp>
            <p:nvSpPr>
              <p:cNvPr id="7" name="TextBox 3">
                <a:extLst>
                  <a:ext uri="{FF2B5EF4-FFF2-40B4-BE49-F238E27FC236}">
                    <a16:creationId xmlns:a16="http://schemas.microsoft.com/office/drawing/2014/main" id="{11200D10-EA40-2931-F238-FB486E7AFD27}"/>
                  </a:ext>
                </a:extLst>
              </p:cNvPr>
              <p:cNvSpPr txBox="1"/>
              <p:nvPr/>
            </p:nvSpPr>
            <p:spPr>
              <a:xfrm>
                <a:off x="289958" y="179929"/>
                <a:ext cx="1788160" cy="231579"/>
              </a:xfrm>
              <a:prstGeom prst="rect">
                <a:avLst/>
              </a:prstGeom>
              <a:solidFill>
                <a:schemeClr val="accent1"/>
              </a:solidFill>
              <a:ln>
                <a:solidFill>
                  <a:schemeClr val="tx1"/>
                </a:solidFill>
              </a:ln>
              <a:effectLst/>
            </p:spPr>
            <p:txBody>
              <a:bodyPr wrap="square" rtlCol="0">
                <a:spAutoFit/>
              </a:bodyPr>
              <a:lstStyle/>
              <a:p>
                <a:pPr algn="ctr"/>
                <a:r>
                  <a:rPr lang="en-US" sz="3198" b="1" dirty="0">
                    <a:solidFill>
                      <a:srgbClr val="FFFFFF"/>
                    </a:solidFill>
                    <a:latin typeface="Arial" panose="020B0604020202020204" pitchFamily="34" charset="0"/>
                    <a:ea typeface="Calibri" panose="020F0502020204030204" pitchFamily="34" charset="0"/>
                    <a:cs typeface="Arial" panose="020B0604020202020204" pitchFamily="34" charset="0"/>
                  </a:rPr>
                  <a:t>Exposure</a:t>
                </a:r>
                <a:endParaRPr lang="en-US" sz="3198" dirty="0">
                  <a:latin typeface="Arial" panose="020B0604020202020204" pitchFamily="34" charset="0"/>
                  <a:ea typeface="Calibri" panose="020F0502020204030204" pitchFamily="34" charset="0"/>
                  <a:cs typeface="Times New Roman" panose="02020603050405020304" pitchFamily="18" charset="0"/>
                </a:endParaRPr>
              </a:p>
            </p:txBody>
          </p:sp>
          <p:sp>
            <p:nvSpPr>
              <p:cNvPr id="8" name="TextBox 4">
                <a:extLst>
                  <a:ext uri="{FF2B5EF4-FFF2-40B4-BE49-F238E27FC236}">
                    <a16:creationId xmlns:a16="http://schemas.microsoft.com/office/drawing/2014/main" id="{A6C81F49-918D-16DD-B748-0E07AC4E190E}"/>
                  </a:ext>
                </a:extLst>
              </p:cNvPr>
              <p:cNvSpPr txBox="1"/>
              <p:nvPr/>
            </p:nvSpPr>
            <p:spPr>
              <a:xfrm>
                <a:off x="2634573" y="179929"/>
                <a:ext cx="1788160" cy="231579"/>
              </a:xfrm>
              <a:prstGeom prst="rect">
                <a:avLst/>
              </a:prstGeom>
              <a:solidFill>
                <a:schemeClr val="accent2"/>
              </a:solidFill>
              <a:ln>
                <a:solidFill>
                  <a:schemeClr val="tx1"/>
                </a:solidFill>
              </a:ln>
              <a:effectLst/>
            </p:spPr>
            <p:txBody>
              <a:bodyPr wrap="square" rtlCol="0">
                <a:spAutoFit/>
              </a:bodyPr>
              <a:lstStyle/>
              <a:p>
                <a:pPr algn="ctr"/>
                <a:r>
                  <a:rPr lang="en-US" sz="3198" b="1" dirty="0">
                    <a:solidFill>
                      <a:srgbClr val="FFFFFF"/>
                    </a:solidFill>
                    <a:latin typeface="Arial" panose="020B0604020202020204" pitchFamily="34" charset="0"/>
                    <a:ea typeface="Calibri" panose="020F0502020204030204" pitchFamily="34" charset="0"/>
                    <a:cs typeface="Arial" panose="020B0604020202020204" pitchFamily="34" charset="0"/>
                  </a:rPr>
                  <a:t>Sensitivity</a:t>
                </a:r>
                <a:endParaRPr lang="en-US" sz="3198" dirty="0">
                  <a:latin typeface="Arial" panose="020B0604020202020204" pitchFamily="34" charset="0"/>
                  <a:ea typeface="Calibri" panose="020F0502020204030204" pitchFamily="34" charset="0"/>
                  <a:cs typeface="Times New Roman" panose="02020603050405020304" pitchFamily="18" charset="0"/>
                </a:endParaRPr>
              </a:p>
            </p:txBody>
          </p:sp>
          <p:cxnSp>
            <p:nvCxnSpPr>
              <p:cNvPr id="9" name="Elbow Connector 104">
                <a:extLst>
                  <a:ext uri="{FF2B5EF4-FFF2-40B4-BE49-F238E27FC236}">
                    <a16:creationId xmlns:a16="http://schemas.microsoft.com/office/drawing/2014/main" id="{EF70958B-2344-9492-7F4F-E4954B082BBA}"/>
                  </a:ext>
                </a:extLst>
              </p:cNvPr>
              <p:cNvCxnSpPr>
                <a:cxnSpLocks/>
              </p:cNvCxnSpPr>
              <p:nvPr/>
            </p:nvCxnSpPr>
            <p:spPr>
              <a:xfrm rot="16200000" flipH="1">
                <a:off x="1608048" y="17693"/>
                <a:ext cx="330830" cy="1178546"/>
              </a:xfrm>
              <a:prstGeom prst="bentConnector2">
                <a:avLst/>
              </a:prstGeom>
            </p:spPr>
            <p:style>
              <a:lnRef idx="1">
                <a:schemeClr val="accent4"/>
              </a:lnRef>
              <a:fillRef idx="0">
                <a:schemeClr val="accent4"/>
              </a:fillRef>
              <a:effectRef idx="0">
                <a:schemeClr val="accent4"/>
              </a:effectRef>
              <a:fontRef idx="minor">
                <a:schemeClr val="tx1"/>
              </a:fontRef>
            </p:style>
          </p:cxnSp>
          <p:cxnSp>
            <p:nvCxnSpPr>
              <p:cNvPr id="10" name="Elbow Connector 105">
                <a:extLst>
                  <a:ext uri="{FF2B5EF4-FFF2-40B4-BE49-F238E27FC236}">
                    <a16:creationId xmlns:a16="http://schemas.microsoft.com/office/drawing/2014/main" id="{C35D4276-62A5-E583-F294-6B7DFCCFB533}"/>
                  </a:ext>
                </a:extLst>
              </p:cNvPr>
              <p:cNvCxnSpPr>
                <a:cxnSpLocks/>
              </p:cNvCxnSpPr>
              <p:nvPr/>
            </p:nvCxnSpPr>
            <p:spPr>
              <a:xfrm rot="5400000">
                <a:off x="2780355" y="23933"/>
                <a:ext cx="330832" cy="1166069"/>
              </a:xfrm>
              <a:prstGeom prst="bentConnector2">
                <a:avLst/>
              </a:prstGeom>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45FF591B-5A60-4560-CB53-5674FE9C5CEA}"/>
                  </a:ext>
                </a:extLst>
              </p:cNvPr>
              <p:cNvSpPr txBox="1"/>
              <p:nvPr/>
            </p:nvSpPr>
            <p:spPr>
              <a:xfrm>
                <a:off x="1365478" y="1117715"/>
                <a:ext cx="2008239" cy="231579"/>
              </a:xfrm>
              <a:prstGeom prst="rect">
                <a:avLst/>
              </a:prstGeom>
              <a:solidFill>
                <a:srgbClr val="C40400">
                  <a:alpha val="58824"/>
                </a:srgbClr>
              </a:solidFill>
              <a:ln>
                <a:solidFill>
                  <a:schemeClr val="tx1"/>
                </a:solidFill>
              </a:ln>
              <a:effectLst/>
            </p:spPr>
            <p:txBody>
              <a:bodyPr wrap="square" rtlCol="0">
                <a:spAutoFit/>
              </a:bodyPr>
              <a:lstStyle/>
              <a:p>
                <a:pPr algn="ctr"/>
                <a:r>
                  <a:rPr lang="en-US" sz="3198" b="1" dirty="0">
                    <a:solidFill>
                      <a:srgbClr val="FFFFFF"/>
                    </a:solidFill>
                    <a:latin typeface="Arial" panose="020B0604020202020204" pitchFamily="34" charset="0"/>
                    <a:ea typeface="Calibri" panose="020F0502020204030204" pitchFamily="34" charset="0"/>
                    <a:cs typeface="Arial" panose="020B0604020202020204" pitchFamily="34" charset="0"/>
                  </a:rPr>
                  <a:t>Potential Impact</a:t>
                </a:r>
                <a:endParaRPr lang="en-US" sz="3198"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94333CD8-9D34-2122-01CD-9E03ED113852}"/>
                  </a:ext>
                </a:extLst>
              </p:cNvPr>
              <p:cNvSpPr txBox="1"/>
              <p:nvPr/>
            </p:nvSpPr>
            <p:spPr>
              <a:xfrm>
                <a:off x="3667009" y="1117714"/>
                <a:ext cx="2219036" cy="231579"/>
              </a:xfrm>
              <a:prstGeom prst="rect">
                <a:avLst/>
              </a:prstGeom>
              <a:solidFill>
                <a:schemeClr val="accent6"/>
              </a:solidFill>
              <a:ln>
                <a:solidFill>
                  <a:schemeClr val="tx1"/>
                </a:solidFill>
              </a:ln>
              <a:effectLst/>
            </p:spPr>
            <p:txBody>
              <a:bodyPr wrap="square" rtlCol="0">
                <a:spAutoFit/>
              </a:bodyPr>
              <a:lstStyle/>
              <a:p>
                <a:pPr algn="ctr"/>
                <a:r>
                  <a:rPr lang="en-US" sz="3198" b="1" dirty="0">
                    <a:solidFill>
                      <a:srgbClr val="FFFFFF"/>
                    </a:solidFill>
                    <a:latin typeface="Arial" panose="020B0604020202020204" pitchFamily="34" charset="0"/>
                    <a:ea typeface="Calibri" panose="020F0502020204030204" pitchFamily="34" charset="0"/>
                    <a:cs typeface="Arial" panose="020B0604020202020204" pitchFamily="34" charset="0"/>
                  </a:rPr>
                  <a:t>Adaptive Capacity</a:t>
                </a:r>
                <a:endParaRPr lang="en-US" sz="3198" dirty="0">
                  <a:latin typeface="Arial" panose="020B0604020202020204" pitchFamily="34" charset="0"/>
                  <a:ea typeface="Calibri" panose="020F0502020204030204" pitchFamily="34" charset="0"/>
                  <a:cs typeface="Times New Roman" panose="02020603050405020304" pitchFamily="18" charset="0"/>
                </a:endParaRPr>
              </a:p>
            </p:txBody>
          </p:sp>
          <p:cxnSp>
            <p:nvCxnSpPr>
              <p:cNvPr id="13" name="Elbow Connector 108">
                <a:extLst>
                  <a:ext uri="{FF2B5EF4-FFF2-40B4-BE49-F238E27FC236}">
                    <a16:creationId xmlns:a16="http://schemas.microsoft.com/office/drawing/2014/main" id="{050EA56F-48D6-A456-1C11-27CD6022F586}"/>
                  </a:ext>
                </a:extLst>
              </p:cNvPr>
              <p:cNvCxnSpPr>
                <a:cxnSpLocks/>
              </p:cNvCxnSpPr>
              <p:nvPr/>
            </p:nvCxnSpPr>
            <p:spPr>
              <a:xfrm>
                <a:off x="2362736" y="1379402"/>
                <a:ext cx="1180435" cy="400051"/>
              </a:xfrm>
              <a:prstGeom prst="bentConnector3">
                <a:avLst>
                  <a:gd name="adj1" fmla="val 344"/>
                </a:avLst>
              </a:prstGeom>
            </p:spPr>
            <p:style>
              <a:lnRef idx="1">
                <a:schemeClr val="accent4"/>
              </a:lnRef>
              <a:fillRef idx="0">
                <a:schemeClr val="accent4"/>
              </a:fillRef>
              <a:effectRef idx="0">
                <a:schemeClr val="accent4"/>
              </a:effectRef>
              <a:fontRef idx="minor">
                <a:schemeClr val="tx1"/>
              </a:fontRef>
            </p:style>
          </p:cxnSp>
          <p:cxnSp>
            <p:nvCxnSpPr>
              <p:cNvPr id="14" name="Elbow Connector 109">
                <a:extLst>
                  <a:ext uri="{FF2B5EF4-FFF2-40B4-BE49-F238E27FC236}">
                    <a16:creationId xmlns:a16="http://schemas.microsoft.com/office/drawing/2014/main" id="{642F1942-70AA-BAF2-EBA4-73C9D590479D}"/>
                  </a:ext>
                </a:extLst>
              </p:cNvPr>
              <p:cNvCxnSpPr>
                <a:cxnSpLocks/>
              </p:cNvCxnSpPr>
              <p:nvPr/>
            </p:nvCxnSpPr>
            <p:spPr>
              <a:xfrm rot="5400000">
                <a:off x="3944082" y="964123"/>
                <a:ext cx="400052" cy="1230608"/>
              </a:xfrm>
              <a:prstGeom prst="bentConnector2">
                <a:avLst/>
              </a:prstGeom>
            </p:spPr>
            <p:style>
              <a:lnRef idx="1">
                <a:schemeClr val="accent4"/>
              </a:lnRef>
              <a:fillRef idx="0">
                <a:schemeClr val="accent4"/>
              </a:fillRef>
              <a:effectRef idx="0">
                <a:schemeClr val="accent4"/>
              </a:effectRef>
              <a:fontRef idx="minor">
                <a:schemeClr val="tx1"/>
              </a:fontRef>
            </p:style>
          </p:cxnSp>
          <p:sp>
            <p:nvSpPr>
              <p:cNvPr id="15" name="TextBox 14">
                <a:extLst>
                  <a:ext uri="{FF2B5EF4-FFF2-40B4-BE49-F238E27FC236}">
                    <a16:creationId xmlns:a16="http://schemas.microsoft.com/office/drawing/2014/main" id="{2FA5A913-6F07-6918-B6E0-6F20CE2306C7}"/>
                  </a:ext>
                </a:extLst>
              </p:cNvPr>
              <p:cNvSpPr txBox="1"/>
              <p:nvPr/>
            </p:nvSpPr>
            <p:spPr>
              <a:xfrm>
                <a:off x="2648940" y="2051488"/>
                <a:ext cx="1788160" cy="231579"/>
              </a:xfrm>
              <a:prstGeom prst="rect">
                <a:avLst/>
              </a:prstGeom>
              <a:solidFill>
                <a:srgbClr val="E50002"/>
              </a:solidFill>
              <a:ln>
                <a:solidFill>
                  <a:schemeClr val="tx1"/>
                </a:solidFill>
              </a:ln>
              <a:effectLst/>
            </p:spPr>
            <p:txBody>
              <a:bodyPr wrap="square" rtlCol="0">
                <a:spAutoFit/>
              </a:bodyPr>
              <a:lstStyle/>
              <a:p>
                <a:pPr algn="ctr"/>
                <a:r>
                  <a:rPr lang="en-US" sz="3198" b="1" dirty="0">
                    <a:solidFill>
                      <a:srgbClr val="FFFFFF"/>
                    </a:solidFill>
                    <a:latin typeface="Arial" panose="020B0604020202020204" pitchFamily="34" charset="0"/>
                    <a:ea typeface="Calibri" panose="020F0502020204030204" pitchFamily="34" charset="0"/>
                    <a:cs typeface="Arial" panose="020B0604020202020204" pitchFamily="34" charset="0"/>
                  </a:rPr>
                  <a:t>Vulnerability</a:t>
                </a:r>
                <a:endParaRPr lang="en-US" sz="3198" dirty="0">
                  <a:latin typeface="Arial" panose="020B0604020202020204" pitchFamily="34" charset="0"/>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C1021DB5-7D4A-208B-593C-60EAB5E2149F}"/>
                  </a:ext>
                </a:extLst>
              </p:cNvPr>
              <p:cNvCxnSpPr>
                <a:cxnSpLocks/>
              </p:cNvCxnSpPr>
              <p:nvPr/>
            </p:nvCxnSpPr>
            <p:spPr>
              <a:xfrm>
                <a:off x="2362736" y="780342"/>
                <a:ext cx="0" cy="33109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C8C58126-3F95-F6B3-A49D-510E9584C84D}"/>
                  </a:ext>
                </a:extLst>
              </p:cNvPr>
              <p:cNvCxnSpPr>
                <a:cxnSpLocks/>
              </p:cNvCxnSpPr>
              <p:nvPr/>
            </p:nvCxnSpPr>
            <p:spPr>
              <a:xfrm>
                <a:off x="3543171" y="1788036"/>
                <a:ext cx="1" cy="26359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sp>
          <p:nvSpPr>
            <p:cNvPr id="6" name="Rectangle 5">
              <a:extLst>
                <a:ext uri="{FF2B5EF4-FFF2-40B4-BE49-F238E27FC236}">
                  <a16:creationId xmlns:a16="http://schemas.microsoft.com/office/drawing/2014/main" id="{03CE6864-9599-404A-BD26-E91FC7B85091}"/>
                </a:ext>
              </a:extLst>
            </p:cNvPr>
            <p:cNvSpPr/>
            <p:nvPr/>
          </p:nvSpPr>
          <p:spPr>
            <a:xfrm>
              <a:off x="0" y="0"/>
              <a:ext cx="5943600" cy="2493181"/>
            </a:xfrm>
            <a:prstGeom prst="rect">
              <a:avLst/>
            </a:prstGeom>
            <a:noFill/>
            <a:ln w="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92" tIns="45696" rIns="91392" bIns="45696" numCol="1" spcCol="0" rtlCol="0" fromWordArt="0" anchor="ctr" anchorCtr="0" forceAA="0" compatLnSpc="1">
              <a:prstTxWarp prst="textNoShape">
                <a:avLst/>
              </a:prstTxWarp>
              <a:noAutofit/>
            </a:bodyPr>
            <a:lstStyle/>
            <a:p>
              <a:endParaRPr lang="en-US" sz="1799"/>
            </a:p>
          </p:txBody>
        </p:sp>
      </p:grpSp>
      <p:pic>
        <p:nvPicPr>
          <p:cNvPr id="18" name="Audio 17">
            <a:hlinkClick r:id="" action="ppaction://media"/>
            <a:extLst>
              <a:ext uri="{FF2B5EF4-FFF2-40B4-BE49-F238E27FC236}">
                <a16:creationId xmlns:a16="http://schemas.microsoft.com/office/drawing/2014/main" id="{F1702C96-F9E9-3A75-EFC3-2AA1AB3081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8946428"/>
      </p:ext>
    </p:extLst>
  </p:cSld>
  <p:clrMapOvr>
    <a:masterClrMapping/>
  </p:clrMapOvr>
  <mc:AlternateContent xmlns:mc="http://schemas.openxmlformats.org/markup-compatibility/2006" xmlns:p14="http://schemas.microsoft.com/office/powerpoint/2010/main">
    <mc:Choice Requires="p14">
      <p:transition spd="slow" p14:dur="2000" advTm="90545"/>
    </mc:Choice>
    <mc:Fallback xmlns="">
      <p:transition spd="slow" advTm="9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47EDE6-8120-A665-2A4A-826D8FDDE920}"/>
              </a:ext>
            </a:extLst>
          </p:cNvPr>
          <p:cNvSpPr>
            <a:spLocks noGrp="1"/>
          </p:cNvSpPr>
          <p:nvPr>
            <p:ph type="body" sz="quarter" idx="11"/>
          </p:nvPr>
        </p:nvSpPr>
        <p:spPr/>
        <p:txBody>
          <a:bodyPr/>
          <a:lstStyle/>
          <a:p>
            <a:r>
              <a:rPr lang="en-US" dirty="0"/>
              <a:t>Components of regional climate vulnerability</a:t>
            </a:r>
          </a:p>
        </p:txBody>
      </p:sp>
      <p:sp>
        <p:nvSpPr>
          <p:cNvPr id="3" name="Text Placeholder 2">
            <a:extLst>
              <a:ext uri="{FF2B5EF4-FFF2-40B4-BE49-F238E27FC236}">
                <a16:creationId xmlns:a16="http://schemas.microsoft.com/office/drawing/2014/main" id="{28A12D61-46F9-5102-2E0C-2BEC969AE57C}"/>
              </a:ext>
            </a:extLst>
          </p:cNvPr>
          <p:cNvSpPr>
            <a:spLocks noGrp="1"/>
          </p:cNvSpPr>
          <p:nvPr>
            <p:ph type="body" sz="quarter" idx="12"/>
          </p:nvPr>
        </p:nvSpPr>
        <p:spPr>
          <a:xfrm>
            <a:off x="488696" y="1924834"/>
            <a:ext cx="11214609" cy="4353006"/>
          </a:xfrm>
        </p:spPr>
        <p:txBody>
          <a:bodyPr/>
          <a:lstStyle/>
          <a:p>
            <a:pPr>
              <a:buFont typeface="Arial" panose="020B0604020202020204" pitchFamily="34" charset="0"/>
              <a:buChar char="•"/>
            </a:pPr>
            <a:r>
              <a:rPr lang="en-US" dirty="0"/>
              <a:t>Climate</a:t>
            </a:r>
          </a:p>
          <a:p>
            <a:pPr>
              <a:buFont typeface="Arial" panose="020B0604020202020204" pitchFamily="34" charset="0"/>
              <a:buChar char="•"/>
            </a:pPr>
            <a:r>
              <a:rPr lang="en-US" dirty="0"/>
              <a:t>Natural hazards</a:t>
            </a:r>
          </a:p>
          <a:p>
            <a:pPr>
              <a:buFont typeface="Arial" panose="020B0604020202020204" pitchFamily="34" charset="0"/>
              <a:buChar char="•"/>
            </a:pPr>
            <a:r>
              <a:rPr lang="en-US" dirty="0"/>
              <a:t>Ecosystems</a:t>
            </a:r>
          </a:p>
          <a:p>
            <a:pPr>
              <a:buFont typeface="Arial" panose="020B0604020202020204" pitchFamily="34" charset="0"/>
              <a:buChar char="•"/>
            </a:pPr>
            <a:r>
              <a:rPr lang="en-US" b="1" dirty="0"/>
              <a:t>Wildlife</a:t>
            </a:r>
          </a:p>
          <a:p>
            <a:pPr>
              <a:buFont typeface="Arial" panose="020B0604020202020204" pitchFamily="34" charset="0"/>
              <a:buChar char="•"/>
            </a:pPr>
            <a:r>
              <a:rPr lang="en-US" dirty="0"/>
              <a:t>Hydrology</a:t>
            </a:r>
          </a:p>
          <a:p>
            <a:pPr>
              <a:buFont typeface="Arial" panose="020B0604020202020204" pitchFamily="34" charset="0"/>
              <a:buChar char="•"/>
            </a:pPr>
            <a:r>
              <a:rPr lang="en-US" dirty="0"/>
              <a:t>Socioeconomic</a:t>
            </a:r>
          </a:p>
          <a:p>
            <a:pPr>
              <a:buFont typeface="Arial" panose="020B0604020202020204" pitchFamily="34" charset="0"/>
              <a:buChar char="•"/>
            </a:pPr>
            <a:endParaRPr lang="en-US" b="1" dirty="0"/>
          </a:p>
        </p:txBody>
      </p:sp>
      <p:pic>
        <p:nvPicPr>
          <p:cNvPr id="5" name="Content Placeholder 3" descr="DSC00606.JPG">
            <a:extLst>
              <a:ext uri="{FF2B5EF4-FFF2-40B4-BE49-F238E27FC236}">
                <a16:creationId xmlns:a16="http://schemas.microsoft.com/office/drawing/2014/main" id="{610B3937-AE5A-1A49-F12C-9D4988239C0B}"/>
              </a:ext>
            </a:extLst>
          </p:cNvPr>
          <p:cNvPicPr>
            <a:picLocks/>
          </p:cNvPicPr>
          <p:nvPr/>
        </p:nvPicPr>
        <p:blipFill rotWithShape="1">
          <a:blip r:embed="rId4">
            <a:extLst>
              <a:ext uri="{28A0092B-C50C-407E-A947-70E740481C1C}">
                <a14:useLocalDpi xmlns:a14="http://schemas.microsoft.com/office/drawing/2010/main" val="0"/>
              </a:ext>
            </a:extLst>
          </a:blip>
          <a:srcRect l="15820" t="13846" r="23219" b="14154"/>
          <a:stretch/>
        </p:blipFill>
        <p:spPr bwMode="auto">
          <a:xfrm>
            <a:off x="6191200" y="1924834"/>
            <a:ext cx="5312433" cy="309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4F45EAC6-6626-9A65-D943-01981C05992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5747018"/>
      </p:ext>
    </p:extLst>
  </p:cSld>
  <p:clrMapOvr>
    <a:masterClrMapping/>
  </p:clrMapOvr>
  <mc:AlternateContent xmlns:mc="http://schemas.openxmlformats.org/markup-compatibility/2006" xmlns:p14="http://schemas.microsoft.com/office/powerpoint/2010/main">
    <mc:Choice Requires="p14">
      <p:transition spd="slow" p14:dur="2000" advTm="23745"/>
    </mc:Choice>
    <mc:Fallback xmlns="">
      <p:transition spd="slow" advTm="23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F100CB-B45C-DF53-CB9C-58EA67633F16}"/>
              </a:ext>
            </a:extLst>
          </p:cNvPr>
          <p:cNvSpPr>
            <a:spLocks noGrp="1"/>
          </p:cNvSpPr>
          <p:nvPr>
            <p:ph type="body" sz="quarter" idx="11"/>
          </p:nvPr>
        </p:nvSpPr>
        <p:spPr/>
        <p:txBody>
          <a:bodyPr/>
          <a:lstStyle/>
          <a:p>
            <a:r>
              <a:rPr lang="en-US" dirty="0"/>
              <a:t>Wildlife species (exposure + sensitivity)</a:t>
            </a:r>
          </a:p>
        </p:txBody>
      </p:sp>
      <p:sp>
        <p:nvSpPr>
          <p:cNvPr id="3" name="Text Placeholder 2">
            <a:extLst>
              <a:ext uri="{FF2B5EF4-FFF2-40B4-BE49-F238E27FC236}">
                <a16:creationId xmlns:a16="http://schemas.microsoft.com/office/drawing/2014/main" id="{72ECA5AA-8B8D-9C32-0224-9C5EA92FFF47}"/>
              </a:ext>
            </a:extLst>
          </p:cNvPr>
          <p:cNvSpPr>
            <a:spLocks noGrp="1"/>
          </p:cNvSpPr>
          <p:nvPr>
            <p:ph type="body" sz="quarter" idx="12"/>
          </p:nvPr>
        </p:nvSpPr>
        <p:spPr/>
        <p:txBody>
          <a:bodyPr>
            <a:normAutofit/>
          </a:bodyPr>
          <a:lstStyle/>
          <a:p>
            <a:pPr>
              <a:buFont typeface="Arial" panose="020B0604020202020204" pitchFamily="34" charset="0"/>
              <a:buChar char="•"/>
            </a:pPr>
            <a:r>
              <a:rPr lang="en-US" dirty="0"/>
              <a:t>Trait-based estimates of climate sensitivity</a:t>
            </a:r>
          </a:p>
          <a:p>
            <a:pPr lvl="1">
              <a:buFont typeface="Arial" panose="020B0604020202020204" pitchFamily="34" charset="0"/>
              <a:buChar char="•"/>
            </a:pPr>
            <a:r>
              <a:rPr lang="en-US" dirty="0"/>
              <a:t>103 mammals, 273 birds</a:t>
            </a:r>
          </a:p>
          <a:p>
            <a:pPr>
              <a:buFont typeface="Arial" panose="020B0604020202020204" pitchFamily="34" charset="0"/>
              <a:buChar char="•"/>
            </a:pPr>
            <a:endParaRPr lang="en-US" dirty="0"/>
          </a:p>
          <a:p>
            <a:pPr>
              <a:buFont typeface="Arial" panose="020B0604020202020204" pitchFamily="34" charset="0"/>
              <a:buChar char="•"/>
            </a:pPr>
            <a:r>
              <a:rPr lang="en-US" dirty="0"/>
              <a:t>Additionally - do we have good occurrence data?</a:t>
            </a:r>
          </a:p>
          <a:p>
            <a:pPr lvl="1">
              <a:buFont typeface="Arial" panose="020B0604020202020204" pitchFamily="34" charset="0"/>
              <a:buChar char="•"/>
            </a:pPr>
            <a:r>
              <a:rPr lang="en-US" dirty="0"/>
              <a:t>Camera trapping</a:t>
            </a:r>
          </a:p>
          <a:p>
            <a:pPr lvl="1">
              <a:buFont typeface="Arial" panose="020B0604020202020204" pitchFamily="34" charset="0"/>
              <a:buChar char="•"/>
            </a:pPr>
            <a:r>
              <a:rPr lang="en-US" dirty="0"/>
              <a:t>Targeted surveys</a:t>
            </a:r>
          </a:p>
          <a:p>
            <a:pPr lvl="1">
              <a:buFont typeface="Arial" panose="020B0604020202020204" pitchFamily="34" charset="0"/>
              <a:buChar char="•"/>
            </a:pPr>
            <a:r>
              <a:rPr lang="en-US" dirty="0"/>
              <a:t>Telemetry</a:t>
            </a:r>
          </a:p>
          <a:p>
            <a:pPr marL="0" indent="0"/>
            <a:r>
              <a:rPr lang="en-US" dirty="0"/>
              <a:t>	If yes: Species distribution models</a:t>
            </a:r>
          </a:p>
          <a:p>
            <a:pPr lvl="1">
              <a:buFont typeface="Arial" panose="020B0604020202020204" pitchFamily="34" charset="0"/>
              <a:buChar char="•"/>
            </a:pPr>
            <a:r>
              <a:rPr lang="en-US" dirty="0"/>
              <a:t>19 mammals, 60 birds</a:t>
            </a:r>
          </a:p>
        </p:txBody>
      </p:sp>
      <p:pic>
        <p:nvPicPr>
          <p:cNvPr id="4" name="Content Placeholder 5">
            <a:extLst>
              <a:ext uri="{FF2B5EF4-FFF2-40B4-BE49-F238E27FC236}">
                <a16:creationId xmlns:a16="http://schemas.microsoft.com/office/drawing/2014/main" id="{8B0A1DB2-0BF1-1445-9495-84D0F4E0EC7F}"/>
              </a:ext>
            </a:extLst>
          </p:cNvPr>
          <p:cNvPicPr>
            <a:picLocks noChangeAspect="1"/>
          </p:cNvPicPr>
          <p:nvPr/>
        </p:nvPicPr>
        <p:blipFill>
          <a:blip r:embed="rId4"/>
          <a:stretch>
            <a:fillRect/>
          </a:stretch>
        </p:blipFill>
        <p:spPr>
          <a:xfrm>
            <a:off x="7016356" y="1785620"/>
            <a:ext cx="4793318" cy="3594989"/>
          </a:xfrm>
          <a:prstGeom prst="rect">
            <a:avLst/>
          </a:prstGeom>
        </p:spPr>
      </p:pic>
      <p:pic>
        <p:nvPicPr>
          <p:cNvPr id="8" name="Audio 7">
            <a:hlinkClick r:id="" action="ppaction://media"/>
            <a:extLst>
              <a:ext uri="{FF2B5EF4-FFF2-40B4-BE49-F238E27FC236}">
                <a16:creationId xmlns:a16="http://schemas.microsoft.com/office/drawing/2014/main" id="{30F1236D-9530-2098-D8FC-1D514E2F81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2494271"/>
      </p:ext>
    </p:extLst>
  </p:cSld>
  <p:clrMapOvr>
    <a:masterClrMapping/>
  </p:clrMapOvr>
  <mc:AlternateContent xmlns:mc="http://schemas.openxmlformats.org/markup-compatibility/2006" xmlns:p14="http://schemas.microsoft.com/office/powerpoint/2010/main">
    <mc:Choice Requires="p14">
      <p:transition spd="slow" p14:dur="2000" advTm="101338"/>
    </mc:Choice>
    <mc:Fallback xmlns="">
      <p:transition spd="slow" advTm="101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5F0C3E-1E9F-C732-355F-0A9A7CE7EAF6}"/>
              </a:ext>
            </a:extLst>
          </p:cNvPr>
          <p:cNvSpPr>
            <a:spLocks noGrp="1"/>
          </p:cNvSpPr>
          <p:nvPr>
            <p:ph type="body" sz="quarter" idx="11"/>
          </p:nvPr>
        </p:nvSpPr>
        <p:spPr/>
        <p:txBody>
          <a:bodyPr/>
          <a:lstStyle/>
          <a:p>
            <a:r>
              <a:rPr lang="en-US" dirty="0"/>
              <a:t>Wildlife traits</a:t>
            </a:r>
          </a:p>
        </p:txBody>
      </p:sp>
      <p:sp>
        <p:nvSpPr>
          <p:cNvPr id="3" name="Text Placeholder 2">
            <a:extLst>
              <a:ext uri="{FF2B5EF4-FFF2-40B4-BE49-F238E27FC236}">
                <a16:creationId xmlns:a16="http://schemas.microsoft.com/office/drawing/2014/main" id="{B5CE37D6-030D-1B5B-2DA6-9C74D0B7B19D}"/>
              </a:ext>
            </a:extLst>
          </p:cNvPr>
          <p:cNvSpPr>
            <a:spLocks noGrp="1"/>
          </p:cNvSpPr>
          <p:nvPr>
            <p:ph type="body" sz="quarter" idx="12"/>
          </p:nvPr>
        </p:nvSpPr>
        <p:spPr>
          <a:xfrm>
            <a:off x="504563" y="1477392"/>
            <a:ext cx="6330828" cy="4353006"/>
          </a:xfrm>
        </p:spPr>
        <p:txBody>
          <a:bodyPr>
            <a:normAutofit fontScale="92500" lnSpcReduction="10000"/>
          </a:bodyPr>
          <a:lstStyle/>
          <a:p>
            <a:pPr>
              <a:buFont typeface="Arial" panose="020B0604020202020204" pitchFamily="34" charset="0"/>
              <a:buChar char="•"/>
            </a:pPr>
            <a:r>
              <a:rPr lang="en-US" dirty="0"/>
              <a:t>Use ecological traits to estimate species sensitivity</a:t>
            </a:r>
          </a:p>
          <a:p>
            <a:pPr lvl="1">
              <a:buFont typeface="Arial" panose="020B0604020202020204" pitchFamily="34" charset="0"/>
              <a:buChar char="•"/>
            </a:pPr>
            <a:r>
              <a:rPr lang="en-US" dirty="0"/>
              <a:t>Body of literature indicating that certain traits correlate with increased </a:t>
            </a:r>
            <a:r>
              <a:rPr lang="en-US" dirty="0" err="1"/>
              <a:t>sensivity</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List of traits: number of ecoregions occupied, geographic range size, median elevation, elevational range, median temperature, temperature range, median precipitation, precipitation range, age of sexual maturity, litter size, body mass, diet breadth, generation length, habitat breadth, trophic level (mammals only)</a:t>
            </a:r>
          </a:p>
          <a:p>
            <a:pPr lvl="1">
              <a:buFont typeface="Arial" panose="020B0604020202020204" pitchFamily="34" charset="0"/>
              <a:buChar char="•"/>
            </a:pPr>
            <a:r>
              <a:rPr lang="en-US" dirty="0"/>
              <a:t>IUCN range maps, CHELSA data, and published estimates used</a:t>
            </a:r>
          </a:p>
          <a:p>
            <a:pPr lvl="1">
              <a:buFont typeface="Arial" panose="020B0604020202020204" pitchFamily="34" charset="0"/>
              <a:buChar char="•"/>
            </a:pPr>
            <a:r>
              <a:rPr lang="en-US" dirty="0"/>
              <a:t>Each trait rescaled by quintile, sensitivity scores summed across traits</a:t>
            </a:r>
          </a:p>
        </p:txBody>
      </p:sp>
      <p:pic>
        <p:nvPicPr>
          <p:cNvPr id="5" name="Picture 4" descr="A group of goats&#10;&#10;Description automatically generated with low confidence">
            <a:extLst>
              <a:ext uri="{FF2B5EF4-FFF2-40B4-BE49-F238E27FC236}">
                <a16:creationId xmlns:a16="http://schemas.microsoft.com/office/drawing/2014/main" id="{56C26770-3D1A-EAB4-A44B-E8A612072A84}"/>
              </a:ext>
            </a:extLst>
          </p:cNvPr>
          <p:cNvPicPr>
            <a:picLocks noChangeAspect="1"/>
          </p:cNvPicPr>
          <p:nvPr/>
        </p:nvPicPr>
        <p:blipFill>
          <a:blip r:embed="rId4"/>
          <a:stretch>
            <a:fillRect/>
          </a:stretch>
        </p:blipFill>
        <p:spPr>
          <a:xfrm>
            <a:off x="7252252" y="2174735"/>
            <a:ext cx="4435186" cy="2946452"/>
          </a:xfrm>
          <a:prstGeom prst="rect">
            <a:avLst/>
          </a:prstGeom>
        </p:spPr>
      </p:pic>
      <p:pic>
        <p:nvPicPr>
          <p:cNvPr id="6" name="Audio 5">
            <a:hlinkClick r:id="" action="ppaction://media"/>
            <a:extLst>
              <a:ext uri="{FF2B5EF4-FFF2-40B4-BE49-F238E27FC236}">
                <a16:creationId xmlns:a16="http://schemas.microsoft.com/office/drawing/2014/main" id="{6DD161BD-ED5B-D5EA-BBC5-24A5DACD0F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8846571"/>
      </p:ext>
    </p:extLst>
  </p:cSld>
  <p:clrMapOvr>
    <a:masterClrMapping/>
  </p:clrMapOvr>
  <mc:AlternateContent xmlns:mc="http://schemas.openxmlformats.org/markup-compatibility/2006" xmlns:p14="http://schemas.microsoft.com/office/powerpoint/2010/main">
    <mc:Choice Requires="p14">
      <p:transition spd="slow" p14:dur="2000" advTm="129124"/>
    </mc:Choice>
    <mc:Fallback xmlns="">
      <p:transition spd="slow" advTm="12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E860F5-9185-F16E-94D8-F1B6D6998BEF}"/>
              </a:ext>
            </a:extLst>
          </p:cNvPr>
          <p:cNvPicPr>
            <a:picLocks noChangeAspect="1"/>
          </p:cNvPicPr>
          <p:nvPr/>
        </p:nvPicPr>
        <p:blipFill>
          <a:blip r:embed="rId4"/>
          <a:stretch>
            <a:fillRect/>
          </a:stretch>
        </p:blipFill>
        <p:spPr>
          <a:xfrm>
            <a:off x="2646674" y="1785"/>
            <a:ext cx="6898652" cy="6854430"/>
          </a:xfrm>
          <a:prstGeom prst="rect">
            <a:avLst/>
          </a:prstGeom>
        </p:spPr>
      </p:pic>
      <p:pic>
        <p:nvPicPr>
          <p:cNvPr id="3" name="Audio 2">
            <a:hlinkClick r:id="" action="ppaction://media"/>
            <a:extLst>
              <a:ext uri="{FF2B5EF4-FFF2-40B4-BE49-F238E27FC236}">
                <a16:creationId xmlns:a16="http://schemas.microsoft.com/office/drawing/2014/main" id="{EB3FE25E-A8A0-AA01-113B-65051BCFCA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71842771"/>
      </p:ext>
    </p:extLst>
  </p:cSld>
  <p:clrMapOvr>
    <a:masterClrMapping/>
  </p:clrMapOvr>
  <mc:AlternateContent xmlns:mc="http://schemas.openxmlformats.org/markup-compatibility/2006" xmlns:p14="http://schemas.microsoft.com/office/powerpoint/2010/main">
    <mc:Choice Requires="p14">
      <p:transition spd="slow" p14:dur="2000" advTm="33084"/>
    </mc:Choice>
    <mc:Fallback xmlns="">
      <p:transition spd="slow" advTm="33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TotalTime>
  <Words>325</Words>
  <Application>Microsoft Office PowerPoint</Application>
  <PresentationFormat>Widescreen</PresentationFormat>
  <Paragraphs>55</Paragraphs>
  <Slides>20</Slides>
  <Notes>1</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Surya, Gautam</dc:creator>
  <cp:lastModifiedBy>Surya, Gautam</cp:lastModifiedBy>
  <cp:revision>2</cp:revision>
  <dcterms:created xsi:type="dcterms:W3CDTF">2024-06-12T17:29:58Z</dcterms:created>
  <dcterms:modified xsi:type="dcterms:W3CDTF">2024-06-12T18:20:05Z</dcterms:modified>
</cp:coreProperties>
</file>